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COPD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 smtClean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3581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/>
              <a:t>With: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Acute Bronchitis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Exacerbation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Lower Respiratory Infection (specify infection)</a:t>
            </a:r>
          </a:p>
          <a:p>
            <a:r>
              <a:rPr lang="en-US" sz="2000" dirty="0"/>
              <a:t>Decompensated (</a:t>
            </a:r>
            <a:r>
              <a:rPr lang="en-US" sz="2000" dirty="0" smtClean="0"/>
              <a:t>exacerbation)</a:t>
            </a:r>
            <a:endParaRPr lang="en-US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COPD Documentation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b="1" dirty="0" smtClean="0"/>
              <a:t>Insufficient Documentation</a:t>
            </a:r>
          </a:p>
          <a:p>
            <a:pPr marL="68580" indent="0">
              <a:buNone/>
            </a:pP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Patient </a:t>
            </a:r>
            <a:r>
              <a:rPr lang="en-US" sz="1800" dirty="0"/>
              <a:t>admitted with COPD. Treated with O2, IV steroids, antibiotics and nebs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660648" cy="3493008"/>
          </a:xfrm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900" b="1" dirty="0" smtClean="0"/>
              <a:t>Best </a:t>
            </a:r>
            <a:r>
              <a:rPr lang="en-US" sz="1900" b="1" dirty="0"/>
              <a:t>Practice </a:t>
            </a:r>
            <a:r>
              <a:rPr lang="en-US" sz="1900" b="1" dirty="0" smtClean="0"/>
              <a:t>Documentation</a:t>
            </a:r>
          </a:p>
          <a:p>
            <a:pPr marL="68580" indent="0">
              <a:buNone/>
            </a:pPr>
            <a:r>
              <a:rPr lang="en-US" sz="1900" b="1" dirty="0" smtClean="0"/>
              <a:t> </a:t>
            </a:r>
          </a:p>
          <a:p>
            <a:r>
              <a:rPr lang="en-US" sz="1800" dirty="0" smtClean="0"/>
              <a:t>Patient </a:t>
            </a:r>
            <a:r>
              <a:rPr lang="en-US" sz="1800" dirty="0"/>
              <a:t>admitted with </a:t>
            </a:r>
            <a:r>
              <a:rPr lang="en-US" sz="1800" b="1" dirty="0"/>
              <a:t>acute COPD exacerbation with acute bronchitis. </a:t>
            </a:r>
            <a:r>
              <a:rPr lang="en-US" sz="1800" dirty="0"/>
              <a:t>Treated with O2, IV steroids, antibiotics and nebs. 5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2805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2330460-FE4B-4AEB-822D-B7114064E371}">
  <ds:schemaRefs>
    <ds:schemaRef ds:uri="http://schemas.microsoft.com/office/2006/documentManagement/types"/>
    <ds:schemaRef ds:uri="130e0593-5292-4fa7-b8ae-8ff45477badd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ba7f6efb-9b7f-4f10-aed5-f0b9648f87bb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COPD Best Practice Documentation When clinically relevant, please include the specificity outlined below</vt:lpstr>
      <vt:lpstr>COPD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6</cp:revision>
  <dcterms:created xsi:type="dcterms:W3CDTF">2015-08-14T18:43:38Z</dcterms:created>
  <dcterms:modified xsi:type="dcterms:W3CDTF">2015-08-28T15:58:18Z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