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Pancytopenia</a:t>
            </a:r>
            <a:br>
              <a:rPr lang="en-US" dirty="0" smtClean="0"/>
            </a:br>
            <a:r>
              <a:rPr lang="en-US" sz="2200" b="0" dirty="0"/>
              <a:t>Best Practice Documentation</a:t>
            </a:r>
            <a:r>
              <a:rPr lang="en-US" sz="2200" b="0" dirty="0" smtClean="0"/>
              <a:t>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1800" b="0" dirty="0" smtClean="0"/>
              <a:t>When </a:t>
            </a:r>
            <a:r>
              <a:rPr lang="en-US" sz="1800" b="0" dirty="0"/>
              <a:t>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672623"/>
            <a:ext cx="7033708" cy="3966177"/>
          </a:xfrm>
        </p:spPr>
        <p:txBody>
          <a:bodyPr>
            <a:noAutofit/>
          </a:bodyPr>
          <a:lstStyle/>
          <a:p>
            <a:r>
              <a:rPr lang="en-US" sz="2000" dirty="0" smtClean="0"/>
              <a:t>Type</a:t>
            </a:r>
          </a:p>
          <a:p>
            <a:pPr lvl="1"/>
            <a:r>
              <a:rPr lang="en-US" sz="1800" dirty="0" smtClean="0"/>
              <a:t>Antineoplastic chemotherapy (document last chemo treatment)</a:t>
            </a:r>
          </a:p>
          <a:p>
            <a:pPr lvl="1"/>
            <a:r>
              <a:rPr lang="en-US" sz="1800" dirty="0" smtClean="0"/>
              <a:t>Other drug-induced  (specify)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Due to other specified etiology</a:t>
            </a:r>
          </a:p>
          <a:p>
            <a:r>
              <a:rPr lang="en-US" sz="2000" dirty="0" smtClean="0"/>
              <a:t>Etiology</a:t>
            </a:r>
          </a:p>
          <a:p>
            <a:pPr lvl="1"/>
            <a:r>
              <a:rPr lang="en-US" sz="1800" dirty="0" smtClean="0"/>
              <a:t>MDS</a:t>
            </a:r>
          </a:p>
          <a:p>
            <a:pPr lvl="1"/>
            <a:r>
              <a:rPr lang="en-US" sz="1800" dirty="0" smtClean="0"/>
              <a:t>Leukemia</a:t>
            </a:r>
          </a:p>
          <a:p>
            <a:pPr lvl="1"/>
            <a:r>
              <a:rPr lang="en-US" sz="1800" dirty="0" smtClean="0"/>
              <a:t>AIDS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Other specified cause</a:t>
            </a:r>
          </a:p>
          <a:p>
            <a:r>
              <a:rPr lang="en-US" sz="2000" dirty="0" smtClean="0"/>
              <a:t>Include any associated diagnoses and conditions</a:t>
            </a:r>
          </a:p>
          <a:p>
            <a:endParaRPr lang="en-US" sz="2000" dirty="0"/>
          </a:p>
        </p:txBody>
      </p:sp>
      <p:sp>
        <p:nvSpPr>
          <p:cNvPr id="6" name="TextBox 15"/>
          <p:cNvSpPr txBox="1"/>
          <p:nvPr/>
        </p:nvSpPr>
        <p:spPr>
          <a:xfrm>
            <a:off x="2057400" y="57544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128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38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Pancytopenia Documentation Example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ln w="50800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Insufficient Documentation</a:t>
            </a:r>
          </a:p>
          <a:p>
            <a:endParaRPr lang="en-US" dirty="0" smtClean="0"/>
          </a:p>
          <a:p>
            <a:r>
              <a:rPr lang="en-US" sz="2000" dirty="0" smtClean="0"/>
              <a:t>Patient with metastatic breast cancer with pancytopenia.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Best Practice </a:t>
            </a:r>
            <a:r>
              <a:rPr lang="en-US" sz="1800" b="1" dirty="0" smtClean="0"/>
              <a:t>Documentation</a:t>
            </a:r>
          </a:p>
          <a:p>
            <a:pPr marL="0" indent="0" algn="ctr">
              <a:buNone/>
            </a:pPr>
            <a:endParaRPr lang="en-US" sz="1800" b="1" dirty="0"/>
          </a:p>
          <a:p>
            <a:r>
              <a:rPr lang="en-US" sz="2000" dirty="0" smtClean="0"/>
              <a:t>Patient </a:t>
            </a:r>
            <a:r>
              <a:rPr lang="en-US" sz="2000" dirty="0"/>
              <a:t>with history of breast cancer </a:t>
            </a:r>
            <a:r>
              <a:rPr lang="en-US" sz="2000" b="1" dirty="0">
                <a:solidFill>
                  <a:schemeClr val="tx1"/>
                </a:solidFill>
              </a:rPr>
              <a:t>mets to bone</a:t>
            </a:r>
            <a:r>
              <a:rPr lang="en-US" sz="2000" dirty="0"/>
              <a:t>, treated with chemotherapy.  Patient presents with </a:t>
            </a:r>
            <a:r>
              <a:rPr lang="en-US" sz="2000" b="1" dirty="0">
                <a:solidFill>
                  <a:schemeClr val="tx1"/>
                </a:solidFill>
              </a:rPr>
              <a:t>chemo induced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pancytopenia</a:t>
            </a:r>
          </a:p>
        </p:txBody>
      </p:sp>
    </p:spTree>
    <p:extLst>
      <p:ext uri="{BB962C8B-B14F-4D97-AF65-F5344CB8AC3E}">
        <p14:creationId xmlns:p14="http://schemas.microsoft.com/office/powerpoint/2010/main" val="1961167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12CA7F-8113-44CE-BE4A-A19D40E46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9AA5A-769E-4FCE-B760-74E35C5D5D7A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130e0593-5292-4fa7-b8ae-8ff45477badd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a7f6efb-9b7f-4f10-aed5-f0b9648f87bb"/>
  </ds:schemaRefs>
</ds:datastoreItem>
</file>

<file path=customXml/itemProps3.xml><?xml version="1.0" encoding="utf-8"?>
<ds:datastoreItem xmlns:ds="http://schemas.openxmlformats.org/officeDocument/2006/customXml" ds:itemID="{E7B8A1D5-4ADD-432B-B2C5-B8D54D9C52E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59575829-025A-4B70-A098-AD4B78F67B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Pancytopenia Best Practice Documentation  When clinically relevant, please include the specificity outlined below</vt:lpstr>
      <vt:lpstr>Pancytopenia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Frosch, Karen L.</cp:lastModifiedBy>
  <cp:revision>5</cp:revision>
  <dcterms:created xsi:type="dcterms:W3CDTF">2015-08-19T17:49:55Z</dcterms:created>
  <dcterms:modified xsi:type="dcterms:W3CDTF">2015-08-28T16:09:42Z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