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8/28/2015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8/28/2015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Respiratory Failure</a:t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r>
              <a:rPr lang="en-US" sz="1800" b="0" dirty="0"/>
              <a:t>When clinically relevant, please include the specificity outlined below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1447800"/>
            <a:ext cx="7109908" cy="4423377"/>
          </a:xfrm>
        </p:spPr>
        <p:txBody>
          <a:bodyPr>
            <a:noAutofit/>
          </a:bodyPr>
          <a:lstStyle/>
          <a:p>
            <a:r>
              <a:rPr lang="en-US" sz="1800" dirty="0"/>
              <a:t>Acuity</a:t>
            </a:r>
          </a:p>
          <a:p>
            <a:pPr lvl="1"/>
            <a:r>
              <a:rPr lang="en-US" sz="1600" dirty="0"/>
              <a:t>Acute</a:t>
            </a:r>
          </a:p>
          <a:p>
            <a:pPr lvl="1"/>
            <a:r>
              <a:rPr lang="en-US" sz="1600" dirty="0"/>
              <a:t>Chronic</a:t>
            </a:r>
          </a:p>
          <a:p>
            <a:pPr lvl="1"/>
            <a:r>
              <a:rPr lang="en-US" sz="1600" dirty="0"/>
              <a:t>Acute on chronic</a:t>
            </a:r>
          </a:p>
          <a:p>
            <a:r>
              <a:rPr lang="en-US" sz="1800" dirty="0"/>
              <a:t>Type</a:t>
            </a:r>
          </a:p>
          <a:p>
            <a:pPr lvl="1"/>
            <a:r>
              <a:rPr lang="en-US" sz="1600" dirty="0"/>
              <a:t>With hypercapnia</a:t>
            </a:r>
          </a:p>
          <a:p>
            <a:pPr lvl="1"/>
            <a:r>
              <a:rPr lang="en-US" sz="1600" dirty="0"/>
              <a:t>With hypoxia</a:t>
            </a:r>
          </a:p>
          <a:p>
            <a:r>
              <a:rPr lang="en-US" sz="1800" dirty="0"/>
              <a:t>Document clinical supporting factors for diagnosis</a:t>
            </a:r>
          </a:p>
          <a:p>
            <a:pPr lvl="1"/>
            <a:r>
              <a:rPr lang="en-US" sz="1600" dirty="0"/>
              <a:t>ABG’s</a:t>
            </a:r>
          </a:p>
          <a:p>
            <a:pPr lvl="1"/>
            <a:r>
              <a:rPr lang="en-US" sz="1600" dirty="0"/>
              <a:t>Providing 40% or more supplemental O2</a:t>
            </a:r>
          </a:p>
          <a:p>
            <a:pPr lvl="1"/>
            <a:r>
              <a:rPr lang="en-US" sz="1600" dirty="0"/>
              <a:t>Inability to complete full sentences due to shortness of breath</a:t>
            </a:r>
          </a:p>
          <a:p>
            <a:pPr lvl="1"/>
            <a:r>
              <a:rPr lang="en-US" sz="1600" dirty="0"/>
              <a:t>Use of accessory muscles</a:t>
            </a:r>
          </a:p>
          <a:p>
            <a:pPr lvl="1"/>
            <a:r>
              <a:rPr lang="en-US" sz="1600" dirty="0"/>
              <a:t>Cyanosis</a:t>
            </a:r>
          </a:p>
          <a:p>
            <a:pPr lvl="1"/>
            <a:r>
              <a:rPr lang="en-US" sz="1600" dirty="0"/>
              <a:t>Tachypnea (RR&gt;20)</a:t>
            </a:r>
          </a:p>
          <a:p>
            <a:endParaRPr lang="en-US" sz="1800" dirty="0"/>
          </a:p>
        </p:txBody>
      </p:sp>
      <p:sp>
        <p:nvSpPr>
          <p:cNvPr id="6" name="TextBox 10"/>
          <p:cNvSpPr txBox="1"/>
          <p:nvPr/>
        </p:nvSpPr>
        <p:spPr>
          <a:xfrm>
            <a:off x="1943100" y="57912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</a:t>
            </a:r>
            <a:r>
              <a:rPr lang="en-US" sz="1200" b="1" dirty="0" err="1" smtClean="0">
                <a:solidFill>
                  <a:prstClr val="black"/>
                </a:solidFill>
              </a:rPr>
              <a:t>Menei</a:t>
            </a:r>
            <a:r>
              <a:rPr lang="en-US" sz="1200" b="1" dirty="0" smtClean="0">
                <a:solidFill>
                  <a:prstClr val="black"/>
                </a:solidFill>
              </a:rPr>
              <a:t>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Respiratory Failure Documentation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solidFill>
                  <a:schemeClr val="tx1"/>
                </a:solidFill>
              </a:rPr>
              <a:t>Insufficient Documentation</a:t>
            </a:r>
          </a:p>
          <a:p>
            <a:pPr marL="6858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Patient </a:t>
            </a:r>
            <a:r>
              <a:rPr lang="en-US" sz="1700" dirty="0">
                <a:solidFill>
                  <a:schemeClr val="tx1"/>
                </a:solidFill>
              </a:rPr>
              <a:t>on chronic O2 3L at home presents with shortness of breath, increased work of breathing, Patient placed on BiPAP after obtaining ABGs. Admitted for COPD exacerbation.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Best Practice Documentation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Patient </a:t>
            </a:r>
            <a:r>
              <a:rPr lang="en-US" dirty="0">
                <a:solidFill>
                  <a:schemeClr val="tx1"/>
                </a:solidFill>
              </a:rPr>
              <a:t>on chronic O2 3L at home presents with shortness of breath, increased work of breathing, </a:t>
            </a:r>
            <a:r>
              <a:rPr lang="en-US" b="1" dirty="0">
                <a:solidFill>
                  <a:schemeClr val="tx1"/>
                </a:solidFill>
              </a:rPr>
              <a:t>use of accessory muscles, RR30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b="1" dirty="0"/>
              <a:t> </a:t>
            </a:r>
            <a:r>
              <a:rPr lang="en-US" dirty="0">
                <a:solidFill>
                  <a:schemeClr val="tx1"/>
                </a:solidFill>
              </a:rPr>
              <a:t>Patient placed on BiPAP. </a:t>
            </a:r>
            <a:r>
              <a:rPr lang="en-US" dirty="0" smtClean="0"/>
              <a:t>Admitted </a:t>
            </a:r>
            <a:r>
              <a:rPr lang="en-US" dirty="0"/>
              <a:t>for </a:t>
            </a:r>
            <a:r>
              <a:rPr lang="en-US" b="1" dirty="0">
                <a:solidFill>
                  <a:schemeClr val="tx1"/>
                </a:solidFill>
              </a:rPr>
              <a:t>acute on chronic respiratory failure  </a:t>
            </a:r>
            <a:r>
              <a:rPr lang="en-US" dirty="0">
                <a:solidFill>
                  <a:schemeClr val="tx1"/>
                </a:solidFill>
              </a:rPr>
              <a:t>due to COPD exacerbation.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19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567D08-F296-4D08-94A3-2933C4503AAF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28E8599-7918-4B3A-9DAE-8BAFDC7F2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119399-4B6D-49AC-8536-003EFED41993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30e0593-5292-4fa7-b8ae-8ff45477badd"/>
    <ds:schemaRef ds:uri="http://schemas.microsoft.com/office/infopath/2007/PartnerControls"/>
    <ds:schemaRef ds:uri="ba7f6efb-9b7f-4f10-aed5-f0b9648f87bb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940AB154-3B7E-413B-8CD8-1D92D9AEF7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151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Respiratory Failure Best Practice Documentation When clinically relevant, please include the specificity outlined below</vt:lpstr>
      <vt:lpstr>Respiratory Failure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5</cp:revision>
  <dcterms:created xsi:type="dcterms:W3CDTF">2015-08-14T18:43:38Z</dcterms:created>
  <dcterms:modified xsi:type="dcterms:W3CDTF">2015-08-28T16:22:36Z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