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50" autoAdjust="0"/>
  </p:normalViewPr>
  <p:slideViewPr>
    <p:cSldViewPr>
      <p:cViewPr>
        <p:scale>
          <a:sx n="100" d="100"/>
          <a:sy n="100" d="100"/>
        </p:scale>
        <p:origin x="-5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22225">
            <a:solidFill>
              <a:srgbClr val="006C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rgbClr val="00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fld id="{18BDCBA6-01D5-45BC-82C4-8C57D063C924}" type="datetimeFigureOut">
              <a:rPr lang="en-US" smtClean="0">
                <a:solidFill>
                  <a:prstClr val="black"/>
                </a:solidFill>
              </a:rPr>
              <a:pPr/>
              <a:t>8/21/2015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56CF9B5-E247-4049-97D9-8791F95C9C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159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242852"/>
                </a:solidFill>
              </a:rPr>
              <a:pPr/>
              <a:t>8/21/2015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987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242852"/>
                </a:solidFill>
              </a:rPr>
              <a:pPr/>
              <a:t>8/21/2015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931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024744" cy="646664"/>
          </a:xfrm>
        </p:spPr>
        <p:txBody>
          <a:bodyPr/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2623"/>
            <a:ext cx="6777317" cy="3508977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397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242852"/>
                </a:solidFill>
              </a:rPr>
              <a:pPr/>
              <a:t>8/21/2015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32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646664"/>
          </a:xfrm>
        </p:spPr>
        <p:txBody>
          <a:bodyPr/>
          <a:lstStyle>
            <a:lvl1pPr>
              <a:defRPr lang="en-US" sz="3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66800" y="1828800"/>
            <a:ext cx="3419856" cy="3493008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840992"/>
            <a:ext cx="3419856" cy="3493008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249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024744" cy="646664"/>
          </a:xfrm>
        </p:spPr>
        <p:txBody>
          <a:bodyPr>
            <a:normAutofit/>
          </a:bodyPr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1752600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422003"/>
            <a:ext cx="3419856" cy="2835797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000"/>
            </a:lvl2pPr>
            <a:lvl3pPr marL="914400" indent="-228600">
              <a:buFont typeface="Wingdings" panose="05000000000000000000" pitchFamily="2" charset="2"/>
              <a:buChar char="Ø"/>
              <a:defRPr sz="1800"/>
            </a:lvl3pPr>
            <a:lvl4pPr marL="1124712" indent="-228600">
              <a:buFont typeface="Courier New" panose="02070309020205020404" pitchFamily="49" charset="0"/>
              <a:buChar char="o"/>
              <a:defRPr sz="16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175260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7344" y="2422003"/>
            <a:ext cx="3419856" cy="2835797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000"/>
            </a:lvl2pPr>
            <a:lvl3pPr marL="914400" indent="-228600">
              <a:buFont typeface="Wingdings" panose="05000000000000000000" pitchFamily="2" charset="2"/>
              <a:buChar char="Ø"/>
              <a:defRPr sz="1800"/>
            </a:lvl3pPr>
            <a:lvl4pPr marL="1124712" indent="-228600">
              <a:buFont typeface="Courier New" panose="02070309020205020404" pitchFamily="49" charset="0"/>
              <a:buChar char="o"/>
              <a:defRPr sz="16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446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24744" cy="646664"/>
          </a:xfrm>
        </p:spPr>
        <p:txBody>
          <a:bodyPr>
            <a:normAutofit/>
          </a:bodyPr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285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703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 userDrawn="1"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200"/>
            </a:lvl2pPr>
            <a:lvl3pPr marL="914400" indent="-228600">
              <a:buFont typeface="Wingdings" panose="05000000000000000000" pitchFamily="2" charset="2"/>
              <a:buChar char="Ø"/>
              <a:defRPr sz="2000"/>
            </a:lvl3pPr>
            <a:lvl4pPr marL="1124712" indent="-228600">
              <a:buFont typeface="Courier New" panose="02070309020205020404" pitchFamily="49" charset="0"/>
              <a:buChar char="o"/>
              <a:defRPr sz="18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7550"/>
          </a:solidFill>
          <a:ln>
            <a:solidFill>
              <a:srgbClr val="006C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7" name="Picture 8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19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ACCBF9"/>
                </a:solidFill>
              </a:rPr>
              <a:pPr/>
              <a:t>8/21/2015</a:t>
            </a:fld>
            <a:endParaRPr lang="en-US">
              <a:solidFill>
                <a:srgbClr val="ACCBF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ACCBF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ACCBF9"/>
                </a:solidFill>
              </a:rPr>
              <a:pPr/>
              <a:t>‹#›</a:t>
            </a:fld>
            <a:endParaRPr lang="en-US">
              <a:solidFill>
                <a:srgbClr val="ACCBF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551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445"/>
            </a:gs>
            <a:gs pos="62000">
              <a:srgbClr val="006C3E"/>
            </a:gs>
            <a:gs pos="100000">
              <a:srgbClr val="00755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72000" y="-13444"/>
            <a:ext cx="3631231" cy="699244"/>
          </a:xfrm>
          <a:prstGeom prst="rect">
            <a:avLst/>
          </a:prstGeom>
          <a:solidFill>
            <a:srgbClr val="FFCC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152" y="734489"/>
            <a:ext cx="7024744" cy="5704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0114" y="1605146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61" name="Picture 6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198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q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Ø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Courier New" panose="02070309020205020404" pitchFamily="49" charset="0"/>
        <a:buChar char="o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v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59628" y="762000"/>
            <a:ext cx="7024744" cy="6466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Asthma</a:t>
            </a:r>
            <a:br>
              <a:rPr lang="en-US" dirty="0" smtClean="0"/>
            </a:br>
            <a:r>
              <a:rPr lang="en-US" sz="2700" b="0" dirty="0"/>
              <a:t>Best Practice </a:t>
            </a:r>
            <a:r>
              <a:rPr lang="en-US" sz="2700" b="0" dirty="0" smtClean="0"/>
              <a:t>Documentation</a:t>
            </a:r>
            <a:br>
              <a:rPr lang="en-US" sz="2700" b="0" dirty="0" smtClean="0"/>
            </a:br>
            <a:r>
              <a:rPr lang="en-US" sz="1800" b="0" dirty="0" smtClean="0"/>
              <a:t>When clinically relevant, please include the specificity outlined below</a:t>
            </a: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990600" y="1676400"/>
            <a:ext cx="3419856" cy="3493008"/>
          </a:xfrm>
        </p:spPr>
        <p:txBody>
          <a:bodyPr>
            <a:noAutofit/>
          </a:bodyPr>
          <a:lstStyle/>
          <a:p>
            <a:r>
              <a:rPr lang="en-US" sz="1800" dirty="0"/>
              <a:t>Type:</a:t>
            </a:r>
          </a:p>
          <a:p>
            <a:pPr lvl="1"/>
            <a:r>
              <a:rPr lang="en-US" sz="1600" dirty="0"/>
              <a:t>Mild intermittent</a:t>
            </a:r>
          </a:p>
          <a:p>
            <a:pPr lvl="1"/>
            <a:r>
              <a:rPr lang="en-US" sz="1600" dirty="0"/>
              <a:t>Mild persistent</a:t>
            </a:r>
          </a:p>
          <a:p>
            <a:pPr lvl="2"/>
            <a:r>
              <a:rPr lang="en-US" sz="1600" dirty="0"/>
              <a:t>Acute Exacerbation</a:t>
            </a:r>
          </a:p>
          <a:p>
            <a:pPr lvl="2">
              <a:spcAft>
                <a:spcPts val="600"/>
              </a:spcAft>
            </a:pPr>
            <a:r>
              <a:rPr lang="en-US" sz="1600" dirty="0"/>
              <a:t>Status Asthmaticus</a:t>
            </a:r>
          </a:p>
          <a:p>
            <a:pPr lvl="1"/>
            <a:r>
              <a:rPr lang="en-US" sz="1600" dirty="0"/>
              <a:t>Moderate persistent</a:t>
            </a:r>
          </a:p>
          <a:p>
            <a:pPr lvl="2"/>
            <a:r>
              <a:rPr lang="en-US" sz="1600" dirty="0"/>
              <a:t>Acute Exacerbation</a:t>
            </a:r>
          </a:p>
          <a:p>
            <a:pPr lvl="2">
              <a:spcAft>
                <a:spcPts val="600"/>
              </a:spcAft>
            </a:pPr>
            <a:r>
              <a:rPr lang="en-US" sz="1600" dirty="0"/>
              <a:t>Status Asthmaticus</a:t>
            </a:r>
          </a:p>
          <a:p>
            <a:pPr lvl="1"/>
            <a:r>
              <a:rPr lang="en-US" sz="1600" dirty="0"/>
              <a:t>Severe persistent</a:t>
            </a:r>
          </a:p>
          <a:p>
            <a:pPr lvl="2"/>
            <a:r>
              <a:rPr lang="en-US" sz="1600" dirty="0"/>
              <a:t>Acute Exacerbation</a:t>
            </a:r>
          </a:p>
          <a:p>
            <a:pPr lvl="2">
              <a:spcAft>
                <a:spcPts val="600"/>
              </a:spcAft>
            </a:pPr>
            <a:r>
              <a:rPr lang="en-US" sz="1600" dirty="0"/>
              <a:t>Status Asthmaticus</a:t>
            </a:r>
          </a:p>
          <a:p>
            <a:pPr lvl="1"/>
            <a:r>
              <a:rPr lang="en-US" sz="1600" dirty="0"/>
              <a:t>Exercise Induced</a:t>
            </a:r>
          </a:p>
          <a:p>
            <a:endParaRPr lang="en-US" sz="18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4657344" y="1676400"/>
            <a:ext cx="3419856" cy="3493008"/>
          </a:xfrm>
        </p:spPr>
        <p:txBody>
          <a:bodyPr/>
          <a:lstStyle/>
          <a:p>
            <a:r>
              <a:rPr lang="en-US" sz="1800" dirty="0"/>
              <a:t>Link when asthma is due to a causative agent 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Detergent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Wood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Miner’s</a:t>
            </a:r>
          </a:p>
          <a:p>
            <a:pPr lvl="1"/>
            <a:r>
              <a:rPr lang="en-US" sz="1600" dirty="0"/>
              <a:t>Chemical (specify)</a:t>
            </a:r>
          </a:p>
          <a:p>
            <a:endParaRPr lang="en-US" dirty="0"/>
          </a:p>
        </p:txBody>
      </p:sp>
      <p:sp>
        <p:nvSpPr>
          <p:cNvPr id="6" name="TextBox 10"/>
          <p:cNvSpPr txBox="1"/>
          <p:nvPr/>
        </p:nvSpPr>
        <p:spPr>
          <a:xfrm>
            <a:off x="1943100" y="5714999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prstClr val="black"/>
                </a:solidFill>
              </a:rPr>
              <a:t>Contact the following for any documentation questions or concerns:</a:t>
            </a:r>
          </a:p>
          <a:p>
            <a:r>
              <a:rPr lang="en-US" sz="1200" b="1" dirty="0">
                <a:solidFill>
                  <a:prstClr val="black"/>
                </a:solidFill>
              </a:rPr>
              <a:t> </a:t>
            </a:r>
            <a:r>
              <a:rPr lang="en-US" sz="1200" b="1" dirty="0" smtClean="0">
                <a:solidFill>
                  <a:prstClr val="black"/>
                </a:solidFill>
              </a:rPr>
              <a:t>         CDI:  Shannon </a:t>
            </a:r>
            <a:r>
              <a:rPr lang="en-US" sz="1200" b="1" dirty="0" err="1" smtClean="0">
                <a:solidFill>
                  <a:prstClr val="black"/>
                </a:solidFill>
              </a:rPr>
              <a:t>Menei</a:t>
            </a:r>
            <a:r>
              <a:rPr lang="en-US" sz="1200" b="1" dirty="0" smtClean="0">
                <a:solidFill>
                  <a:prstClr val="black"/>
                </a:solidFill>
              </a:rPr>
              <a:t>  302-733-5973</a:t>
            </a:r>
          </a:p>
          <a:p>
            <a:r>
              <a:rPr lang="en-US" sz="1200" b="1" dirty="0">
                <a:solidFill>
                  <a:prstClr val="black"/>
                </a:solidFill>
              </a:rPr>
              <a:t> </a:t>
            </a:r>
            <a:r>
              <a:rPr lang="en-US" sz="1200" b="1" dirty="0" smtClean="0">
                <a:solidFill>
                  <a:prstClr val="black"/>
                </a:solidFill>
              </a:rPr>
              <a:t>         HIMS Coding:  Kim Seery  302-733-1113</a:t>
            </a:r>
            <a:endParaRPr lang="en-US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96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59628" y="762000"/>
            <a:ext cx="7024744" cy="6466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Asthma</a:t>
            </a:r>
            <a:br>
              <a:rPr lang="en-US" dirty="0" smtClean="0"/>
            </a:br>
            <a:r>
              <a:rPr lang="en-US" sz="2700" b="0" dirty="0"/>
              <a:t>Best Practice </a:t>
            </a:r>
            <a:r>
              <a:rPr lang="en-US" sz="2700" b="0" dirty="0" smtClean="0"/>
              <a:t>Documentation Example</a:t>
            </a:r>
            <a:br>
              <a:rPr lang="en-US" sz="2700" b="0" dirty="0" smtClean="0"/>
            </a:br>
            <a:endParaRPr lang="en-US" sz="18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4572000" y="1676400"/>
            <a:ext cx="3724275" cy="349300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1900" b="1" dirty="0" smtClean="0"/>
              <a:t>Best </a:t>
            </a:r>
            <a:r>
              <a:rPr lang="en-US" sz="1900" b="1" dirty="0"/>
              <a:t>Practice Documentation </a:t>
            </a:r>
            <a:endParaRPr lang="en-US" sz="1900" dirty="0"/>
          </a:p>
          <a:p>
            <a:r>
              <a:rPr lang="en-US" sz="2000" dirty="0" smtClean="0"/>
              <a:t>Patient </a:t>
            </a:r>
            <a:r>
              <a:rPr lang="en-US" sz="2000" dirty="0"/>
              <a:t>with history of </a:t>
            </a:r>
            <a:r>
              <a:rPr lang="en-US" sz="2000" b="1" dirty="0"/>
              <a:t>severe persistent </a:t>
            </a:r>
            <a:r>
              <a:rPr lang="en-US" sz="2000" dirty="0"/>
              <a:t>asthma presents with shortness of breath due to </a:t>
            </a:r>
            <a:r>
              <a:rPr lang="en-US" sz="2000" b="1" dirty="0"/>
              <a:t>asthma exacerbation. </a:t>
            </a:r>
            <a:r>
              <a:rPr lang="en-US" sz="2000" dirty="0"/>
              <a:t>Treated with nebs and IV steroids </a:t>
            </a:r>
          </a:p>
          <a:p>
            <a:endParaRPr lang="en-US" dirty="0"/>
          </a:p>
        </p:txBody>
      </p:sp>
      <p:sp>
        <p:nvSpPr>
          <p:cNvPr id="6" name="TextBox 10"/>
          <p:cNvSpPr txBox="1"/>
          <p:nvPr/>
        </p:nvSpPr>
        <p:spPr>
          <a:xfrm>
            <a:off x="1943100" y="5714999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prstClr val="black"/>
                </a:solidFill>
              </a:rPr>
              <a:t>Contact the following for any documentation questions or concerns:</a:t>
            </a:r>
          </a:p>
          <a:p>
            <a:r>
              <a:rPr lang="en-US" sz="1200" b="1" dirty="0">
                <a:solidFill>
                  <a:prstClr val="black"/>
                </a:solidFill>
              </a:rPr>
              <a:t> </a:t>
            </a:r>
            <a:r>
              <a:rPr lang="en-US" sz="1200" b="1" dirty="0" smtClean="0">
                <a:solidFill>
                  <a:prstClr val="black"/>
                </a:solidFill>
              </a:rPr>
              <a:t>         CDI:  Shannon Menei  302-733-5973</a:t>
            </a:r>
          </a:p>
          <a:p>
            <a:r>
              <a:rPr lang="en-US" sz="1200" b="1" dirty="0">
                <a:solidFill>
                  <a:prstClr val="black"/>
                </a:solidFill>
              </a:rPr>
              <a:t> </a:t>
            </a:r>
            <a:r>
              <a:rPr lang="en-US" sz="1200" b="1" dirty="0" smtClean="0">
                <a:solidFill>
                  <a:prstClr val="black"/>
                </a:solidFill>
              </a:rPr>
              <a:t>         HIMS Coding:  Kim Seery  302-733-1113</a:t>
            </a:r>
            <a:endParaRPr lang="en-US" sz="1200" b="1" dirty="0">
              <a:solidFill>
                <a:prstClr val="black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066800" y="1676400"/>
            <a:ext cx="3419856" cy="349300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1800" b="1" dirty="0" smtClean="0"/>
              <a:t>Insufficient </a:t>
            </a:r>
            <a:r>
              <a:rPr lang="en-US" sz="1800" b="1" dirty="0"/>
              <a:t>Documentation </a:t>
            </a:r>
            <a:endParaRPr lang="en-US" sz="1800" b="1" dirty="0"/>
          </a:p>
          <a:p>
            <a:r>
              <a:rPr lang="en-US" sz="2000" dirty="0" smtClean="0"/>
              <a:t>Patient </a:t>
            </a:r>
            <a:r>
              <a:rPr lang="en-US" sz="2000" dirty="0"/>
              <a:t>with a history of asthma presents with shortness of breath. Treated with nebs and IV steroids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17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nformation Document" ma:contentTypeID="0x0101009871527210460F40848DCA13FD2FB61D00AD6EC1A2CCBFD848BC8B5C369996C50B" ma:contentTypeVersion="139" ma:contentTypeDescription="General or non-application related information, policies or procedures" ma:contentTypeScope="" ma:versionID="b0d58354e88b70ae2981aac8162f9e63">
  <xsd:schema xmlns:xsd="http://www.w3.org/2001/XMLSchema" xmlns:xs="http://www.w3.org/2001/XMLSchema" xmlns:p="http://schemas.microsoft.com/office/2006/metadata/properties" xmlns:ns2="130e0593-5292-4fa7-b8ae-8ff45477badd" xmlns:ns3="ba7f6efb-9b7f-4f10-aed5-f0b9648f87bb" targetNamespace="http://schemas.microsoft.com/office/2006/metadata/properties" ma:root="true" ma:fieldsID="66b1c5c48b80cf8e9ae23aa8d26c6d22" ns2:_="" ns3:_="">
    <xsd:import namespace="130e0593-5292-4fa7-b8ae-8ff45477badd"/>
    <xsd:import namespace="ba7f6efb-9b7f-4f10-aed5-f0b9648f87bb"/>
    <xsd:element name="properties">
      <xsd:complexType>
        <xsd:sequence>
          <xsd:element name="documentManagement">
            <xsd:complexType>
              <xsd:all>
                <xsd:element ref="ns2:Application_x0020__x0028_temp_x0029_" minOccurs="0"/>
                <xsd:element ref="ns2:HEAT_x0020_Group_x0020__x0028_temp_x0029_" minOccurs="0"/>
                <xsd:element ref="ns3:Primary_x0020_Analyst_x0028_s_x0029__x002f_Group" minOccurs="0"/>
                <xsd:element ref="ns3:Secondary_x0020_Analyst_x0028_s_x0029__x002f_Group" minOccurs="0"/>
                <xsd:element ref="ns3:System_x0020_Type" minOccurs="0"/>
                <xsd:element ref="ns3:Criticality" minOccurs="0"/>
                <xsd:element ref="ns3:Next_x0020_Review_x0020_Date" minOccurs="0"/>
                <xsd:element ref="ns3:Expiration1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0e0593-5292-4fa7-b8ae-8ff45477badd" elementFormDefault="qualified">
    <xsd:import namespace="http://schemas.microsoft.com/office/2006/documentManagement/types"/>
    <xsd:import namespace="http://schemas.microsoft.com/office/infopath/2007/PartnerControls"/>
    <xsd:element name="Application_x0020__x0028_temp_x0029_" ma:index="2" nillable="true" ma:displayName="Application" ma:format="Dropdown" ma:internalName="Application_x0020__x0028_temp_x0029_">
      <xsd:simpleType>
        <xsd:union memberTypes="dms:Text">
          <xsd:simpleType>
            <xsd:restriction base="dms:Choice">
              <xsd:enumeration value="N/A.Net Framework"/>
              <xsd:enumeration value="3DNET"/>
              <xsd:enumeration value="accessANYware"/>
              <xsd:enumeration value="ACCU-CHEK"/>
              <xsd:enumeration value="Accupedia"/>
              <xsd:enumeration value="ACF/VTAM"/>
              <xsd:enumeration value="ACGME"/>
              <xsd:enumeration value="Acrobat Distiller"/>
              <xsd:enumeration value="Action OI ASP"/>
              <xsd:enumeration value="Active Directory Account"/>
              <xsd:enumeration value="Actus Computer Assisted Coding"/>
              <xsd:enumeration value="AcuDose (Connect Rx, Robot-Rx, AcuDose)"/>
              <xsd:enumeration value="Acuity"/>
              <xsd:enumeration value="AdminME!"/>
              <xsd:enumeration value="Admissions Web Forms"/>
              <xsd:enumeration value="Admitting Web Forms Availability"/>
              <xsd:enumeration value="Adobe Capture Personal Edition"/>
              <xsd:enumeration value="Adobe Flash Player"/>
              <xsd:enumeration value="Adobe Illustrator"/>
              <xsd:enumeration value="Adobe Photoshop"/>
              <xsd:enumeration value="Adobe Pro"/>
              <xsd:enumeration value="Adobe Reader"/>
              <xsd:enumeration value="ADSPLUS"/>
              <xsd:enumeration value="AEGIS"/>
              <xsd:enumeration value="Aerial"/>
              <xsd:enumeration value="AFP Expert"/>
              <xsd:enumeration value="AIX Userid Maintenance"/>
              <xsd:enumeration value="AIX-ISIS Unix (ISONLY)"/>
              <xsd:enumeration value="Alice Sleepware"/>
              <xsd:enumeration value="Alliance Decision Support"/>
              <xsd:enumeration value="Alliance Decision Support Data Warehouse"/>
              <xsd:enumeration value="AllScripts"/>
              <xsd:enumeration value="Alternate Browser  (by special request only)"/>
              <xsd:enumeration value="Amazon Purchasing"/>
              <xsd:enumeration value="AmeliorTracker # 2.11.4"/>
              <xsd:enumeration value="Analyzer"/>
              <xsd:enumeration value="Animedix"/>
              <xsd:enumeration value="AP (GEAC)"/>
              <xsd:enumeration value="Apex"/>
              <xsd:enumeration value="Apollo Advance"/>
              <xsd:enumeration value="Apollo Advance ADT Interface"/>
              <xsd:enumeration value="Apollo Advance Billing Interface"/>
              <xsd:enumeration value="Apollo Advance Cath Report Interface"/>
              <xsd:enumeration value="Apple QuickTime Player"/>
              <xsd:enumeration value="Apple Tree"/>
              <xsd:enumeration value="Application Inventory Database Application"/>
              <xsd:enumeration value="Application Launch"/>
              <xsd:enumeration value="Aquis Page"/>
              <xsd:enumeration value="Arcadia SIM Client"/>
              <xsd:enumeration value="Archive NT"/>
              <xsd:enumeration value="Articulate Studio"/>
              <xsd:enumeration value="Articulate Studio"/>
              <xsd:enumeration value="AsteresCentral"/>
              <xsd:enumeration value="AT&amp;T Broadband Global Dialer"/>
              <xsd:enumeration value="AT&amp;T Passport for Windows"/>
              <xsd:enumeration value="Attachmate Extra NT"/>
              <xsd:enumeration value="Attention Notification System"/>
              <xsd:enumeration value="AuditMate"/>
              <xsd:enumeration value="Authoria"/>
              <xsd:enumeration value="Authoria BIRT"/>
              <xsd:enumeration value="Auto Computer Assisted Design"/>
              <xsd:enumeration value="AutoCad"/>
              <xsd:enumeration value="AutoData Survey Plus"/>
              <xsd:enumeration value="Automated Termination Service"/>
              <xsd:enumeration value="Automation Point"/>
              <xsd:enumeration value="AV Digital Viewer"/>
              <xsd:enumeration value="AV System Manager"/>
              <xsd:enumeration value="AwareSurgical # 3.0.2"/>
              <xsd:enumeration value="AwareSurgical Tracker"/>
              <xsd:enumeration value="Bariatric Anesthesia Database"/>
              <xsd:enumeration value="Bariatric Surgery Data Warehouse"/>
              <xsd:enumeration value="BD Diabetes Software"/>
              <xsd:enumeration value="Bed Management - Bed Turnover (EVS BedXpress)"/>
              <xsd:enumeration value="Bed Management - BMD client (Nursing, Bedboard)"/>
              <xsd:enumeration value="Bed Management - Care Visibility"/>
              <xsd:enumeration value="Bed Management - Transport (Patient Escort)"/>
              <xsd:enumeration value="Bed Management Data Warehouse"/>
              <xsd:enumeration value="Bernoulli Ventilator Management System"/>
              <xsd:enumeration value="BIOMS"/>
              <xsd:enumeration value="Bivarus"/>
              <xsd:enumeration value="Blackberry OS"/>
              <xsd:enumeration value="Blackberry syncing"/>
              <xsd:enumeration value="BlackBoard Learn"/>
              <xsd:enumeration value="BMD Access Center Intake"/>
              <xsd:enumeration value="Boardmaker"/>
              <xsd:enumeration value="Bone Marrow Transplant Data Browser"/>
              <xsd:enumeration value="Bone Marrow Transplant Database"/>
              <xsd:enumeration value="Books24x7"/>
              <xsd:enumeration value="BrassRing (HR Only)"/>
              <xsd:enumeration value="Breast Biopsy Report DB"/>
              <xsd:enumeration value="Breast Cancer Data Warehouse"/>
              <xsd:enumeration value="Breeze Suite"/>
              <xsd:enumeration value="Brocade Web Tools"/>
              <xsd:enumeration value="BSDI (Fitness Analyst)"/>
              <xsd:enumeration value="Budget Database"/>
              <xsd:enumeration value="Business Intelligence (RiskMaster Only)"/>
              <xsd:enumeration value="Business Intelligence Enterprise Report Admins"/>
              <xsd:enumeration value="Business Intelligence Enterprise Report Users"/>
              <xsd:enumeration value="Business Objects Business Intelligence 4.0"/>
              <xsd:enumeration value="BWISE"/>
              <xsd:enumeration value="CADstream"/>
              <xsd:enumeration value="Cahaba Billing"/>
              <xsd:enumeration value="Call Scheduler"/>
              <xsd:enumeration value="Call Scheduler – Mini Web"/>
              <xsd:enumeration value="Cancer Data Warehouse"/>
              <xsd:enumeration value="CapMed HealthKey"/>
              <xsd:enumeration value="Cardinal"/>
              <xsd:enumeration value="Cardinal CSOS"/>
              <xsd:enumeration value="CareFusion"/>
              <xsd:enumeration value="CareMobile"/>
              <xsd:enumeration value="CareWare"/>
              <xsd:enumeration value="CARF"/>
              <xsd:enumeration value="Catchers Mitt Data Extraction/Upload"/>
              <xsd:enumeration value="caTissue Suite v1.1"/>
              <xsd:enumeration value="CBord Food Management Suite"/>
              <xsd:enumeration value="CBORD POS"/>
              <xsd:enumeration value="CCHS Diamond"/>
              <xsd:enumeration value="CCHS Intranet Collaboration / Publishing Site"/>
              <xsd:enumeration value="CCHS Screen Saver"/>
              <xsd:enumeration value="CCHS Software Installer"/>
              <xsd:enumeration value="CE Direct"/>
              <xsd:enumeration value="Censitrac"/>
              <xsd:enumeration value="Census Data Warehouse"/>
              <xsd:enumeration value="Centricity"/>
              <xsd:enumeration value="Centricity Patient Portal"/>
              <xsd:enumeration value="CGMS"/>
              <xsd:enumeration value="Charge Batch Log Database"/>
              <xsd:enumeration value="Charges and Services Data Warehouse"/>
              <xsd:enumeration value="Charon"/>
              <xsd:enumeration value="Chart Completion"/>
              <xsd:enumeration value="Chart Completion Admin"/>
              <xsd:enumeration value="Chart Completion Data Warehouse"/>
              <xsd:enumeration value="Chart Release"/>
              <xsd:enumeration value="Chart Signing Caregiver/Group Maintenance"/>
              <xsd:enumeration value="ChartFact"/>
              <xsd:enumeration value="ChartFax"/>
              <xsd:enumeration value="ChartID"/>
              <xsd:enumeration value="ChartLinc"/>
              <xsd:enumeration value="ChartScript"/>
              <xsd:enumeration value="CheckPoint"/>
              <xsd:enumeration value="CICS - TS"/>
              <xsd:enumeration value="Cisco IOS"/>
              <xsd:enumeration value="Citrix Client"/>
              <xsd:enumeration value="Citrix Metaframe"/>
              <xsd:enumeration value="Citrix PN Client"/>
              <xsd:enumeration value="Citrix PN Client"/>
              <xsd:enumeration value="Citrix Web Interface"/>
              <xsd:enumeration value="Clinical Content Consultants, LLC"/>
              <xsd:enumeration value="Clinical EMR Data Warehouse"/>
              <xsd:enumeration value="Clintec"/>
              <xsd:enumeration value="Cloverleaf Client"/>
              <xsd:enumeration value="Cloverleaf Server"/>
              <xsd:enumeration value="COBOL - LE"/>
              <xsd:enumeration value="Cochlear"/>
              <xsd:enumeration value="CodeCorrect ASP"/>
              <xsd:enumeration value="Coherence Therapist Workspace"/>
              <xsd:enumeration value="ColdFusion"/>
              <xsd:enumeration value="CommandView EVA"/>
              <xsd:enumeration value="Common Folder/Directory Permissions"/>
              <xsd:enumeration value="Compare Suite 6.0"/>
              <xsd:enumeration value="Complete AAP"/>
              <xsd:enumeration value="Compu-Max"/>
              <xsd:enumeration value="Conexion"/>
              <xsd:enumeration value="Coordinated Treatment Delivery"/>
              <xsd:enumeration value="COZmanager"/>
              <xsd:enumeration value="Credit"/>
              <xsd:enumeration value="Crystal Enterprise 10"/>
              <xsd:enumeration value="Crystal Reports 10 (IT Report Developers Only)"/>
              <xsd:enumeration value="Crystal Reports 2008 (IT Only)"/>
              <xsd:enumeration value="Crystal Reports 8.5 (Report Developers Only)"/>
              <xsd:enumeration value="Crystal Reports XI  (IT - Centricity Reports Only)"/>
              <xsd:enumeration value="CSSP(IS Only)"/>
              <xsd:enumeration value="Cyracom"/>
              <xsd:enumeration value="Data Dictionary"/>
              <xsd:enumeration value="Data Innovations - Instrument Manager"/>
              <xsd:enumeration value="DataDomain Enterprise Manager"/>
              <xsd:enumeration value="DataManager"/>
              <xsd:enumeration value="DAVS Control System"/>
              <xsd:enumeration value="DBDS"/>
              <xsd:enumeration value="DEC C"/>
              <xsd:enumeration value="Decision Making Dashboards (KPI)"/>
              <xsd:enumeration value="Delaware Emergency Medicine Reporting System (DEMR"/>
              <xsd:enumeration value="Delaware Med. Assist. Program Interactive Services"/>
              <xsd:enumeration value="Dental Surgery Log ASP"/>
              <xsd:enumeration value="DESA Remote"/>
              <xsd:enumeration value="DFSMS"/>
              <xsd:enumeration value="DFSORT"/>
              <xsd:enumeration value="DGA Report Viewer"/>
              <xsd:enumeration value="DHIN (DE Health Information Network)"/>
              <xsd:enumeration value="DICPR"/>
              <xsd:enumeration value="Digital Dining"/>
              <xsd:enumeration value="Discipline Database # 1"/>
              <xsd:enumeration value="DisclosureTrac"/>
              <xsd:enumeration value="Diskeeper for Windows NT4 servers"/>
              <xsd:enumeration value="Docutrak"/>
              <xsd:enumeration value="Dolphin Imaging Plus"/>
              <xsd:enumeration value="Doro PDF"/>
              <xsd:enumeration value="Dragon (IS Only)"/>
              <xsd:enumeration value="Dragon Enterprise # 10.1"/>
              <xsd:enumeration value="Dragon Medical 360 Network Edition"/>
              <xsd:enumeration value="DropBox"/>
              <xsd:enumeration value="DrugPak"/>
              <xsd:enumeration value="DSF"/>
              <xsd:enumeration value="DW MOTIF"/>
              <xsd:enumeration value="DYL 280-II"/>
              <xsd:enumeration value="DYL IMS-INT"/>
              <xsd:enumeration value="eAppraisal"/>
              <xsd:enumeration value="EasiMap"/>
              <xsd:enumeration value="EasyPrint (Medicare Remit Easy Print - MREP)"/>
              <xsd:enumeration value="eBroselow"/>
              <xsd:enumeration value="eCareManager"/>
              <xsd:enumeration value="eCareOutReach"/>
              <xsd:enumeration value="Echo"/>
              <xsd:enumeration value="Echo Software"/>
              <xsd:enumeration value="ED Call Log"/>
              <xsd:enumeration value="ED Exceptional Patients"/>
              <xsd:enumeration value="ED Tracker CHR"/>
              <xsd:enumeration value="ED Tracker MED"/>
              <xsd:enumeration value="ED Tracker Reports"/>
              <xsd:enumeration value="ED Tracker WLM"/>
              <xsd:enumeration value="EDDS - Dictation"/>
              <xsd:enumeration value="eDispense"/>
              <xsd:enumeration value="EDS Provider Electronic Solution (PES)"/>
              <xsd:enumeration value="Educational Software (Residents PC Library)"/>
              <xsd:enumeration value="Effort Reporting"/>
              <xsd:enumeration value="ELCAP"/>
              <xsd:enumeration value="Electrical Receptacle Analyzer"/>
              <xsd:enumeration value="EMC Unisphere"/>
              <xsd:enumeration value="Emergency Announcements"/>
              <xsd:enumeration value="Emergency Department Data Warehouse"/>
              <xsd:enumeration value="Employee Assistance Program"/>
              <xsd:enumeration value="Employee Health Needlestick Application"/>
              <xsd:enumeration value="EMRConnect"/>
              <xsd:enumeration value="Encounter Form Editor (EFE)"/>
              <xsd:enumeration value="EndNote... Bibliographies Made Easy"/>
              <xsd:enumeration value="Endovascular Registry"/>
              <xsd:enumeration value="eNICQ - VON"/>
              <xsd:enumeration value="Enterprise Reports - DSAR"/>
              <xsd:enumeration value="ePath"/>
              <xsd:enumeration value="Epremis"/>
              <xsd:enumeration value="Epremis VNA"/>
              <xsd:enumeration value="ePrescibe"/>
              <xsd:enumeration value="ERAS"/>
              <xsd:enumeration value="EREP"/>
              <xsd:enumeration value="Erwin"/>
              <xsd:enumeration value="eScription EditScript"/>
              <xsd:enumeration value="eScription Emon"/>
              <xsd:enumeration value="eScription IntelliScript"/>
              <xsd:enumeration value="eScription NetScript"/>
              <xsd:enumeration value="eScription PrintScript/FaxScript"/>
              <xsd:enumeration value="eSignout"/>
              <xsd:enumeration value="eSignout(Medicine Rounds)"/>
              <xsd:enumeration value="eSignout(Surgical Rounds)"/>
              <xsd:enumeration value="Esker Fax"/>
              <xsd:enumeration value="Essentials of Critical Care Orientation"/>
              <xsd:enumeration value="Event Follow-Up Admin"/>
              <xsd:enumeration value="Event Reporting"/>
              <xsd:enumeration value="EVRS - Vital Statistics (WACDW)"/>
              <xsd:enumeration value="eWay"/>
              <xsd:enumeration value="Exceed (Hummingbird)"/>
              <xsd:enumeration value="Exchange 2003 Server"/>
              <xsd:enumeration value="Exercise Xpress"/>
              <xsd:enumeration value="EXITCare"/>
              <xsd:enumeration value="External Reviewer Chart Review"/>
              <xsd:enumeration value="External SMTP Address (Physicians Only)"/>
              <xsd:enumeration value="Falcon"/>
              <xsd:enumeration value="Fast Reorg Utility"/>
              <xsd:enumeration value="Fastlook DBMS"/>
              <xsd:enumeration value="FDA website"/>
              <xsd:enumeration value="FilePro"/>
              <xsd:enumeration value="FireFox"/>
              <xsd:enumeration value="Firefox # 20"/>
              <xsd:enumeration value="FirstData Global Gateway"/>
              <xsd:enumeration value="FitPlus"/>
              <xsd:enumeration value="Flashpoint"/>
              <xsd:enumeration value="FluTracker"/>
              <xsd:enumeration value="FM for Fire (Facilities Mgr for Fire)"/>
              <xsd:enumeration value="FOCUS"/>
              <xsd:enumeration value="FOD ADMIN"/>
              <xsd:enumeration value="Foodworks"/>
              <xsd:enumeration value="Forefront Online Protection for Exchange (MEHS)"/>
              <xsd:enumeration value="Forms On Demand"/>
              <xsd:enumeration value="Formulary Editor Dynatex"/>
              <xsd:enumeration value="Formulary: Lexi-Comp Internet Version"/>
              <xsd:enumeration value="FORTRAN"/>
              <xsd:enumeration value="FreeStyle Connect"/>
              <xsd:enumeration value="FrontPage"/>
              <xsd:enumeration value="FRX Reporter"/>
              <xsd:enumeration value="FSI WinPro Systems"/>
              <xsd:enumeration value="GEMMS One"/>
              <xsd:enumeration value="General Portal Announcements"/>
              <xsd:enumeration value="Get Well Network"/>
              <xsd:enumeration value="Ghost"/>
              <xsd:enumeration value="Glucose POC"/>
              <xsd:enumeration value="Good Mail Syncing"/>
              <xsd:enumeration value="Google Chrome"/>
              <xsd:enumeration value="Google Drive"/>
              <xsd:enumeration value="GoSystems"/>
              <xsd:enumeration value="GPNet"/>
              <xsd:enumeration value="GPower"/>
              <xsd:enumeration value="GSS"/>
              <xsd:enumeration value="HBOEDUC"/>
              <xsd:enumeration value="HDX (eligibility)"/>
              <xsd:enumeration value="Healthy Beginnings"/>
              <xsd:enumeration value="Heartland Carcinoids"/>
              <xsd:enumeration value="HEARTSTART: Event Review Pro"/>
              <xsd:enumeration value="Heat Administrator Plus"/>
              <xsd:enumeration value="HEAT Mobile"/>
              <xsd:enumeration value="Heat Mobile Blackberry"/>
              <xsd:enumeration value="Heat Mobile Website"/>
              <xsd:enumeration value="HEAT Service &amp; Support"/>
              <xsd:enumeration value="HEAT Service &amp; Support HR"/>
              <xsd:enumeration value="HemoCue 201 DM DMS"/>
              <xsd:enumeration value="HIMS Physician Info"/>
              <xsd:enumeration value="HIS (Speical Authorization Only)"/>
              <xsd:enumeration value="HLASM"/>
              <xsd:enumeration value="HNAM(OS level)"/>
              <xsd:enumeration value="Holter Impresario"/>
              <xsd:enumeration value="Horizon Home Care"/>
              <xsd:enumeration value="Horizon Physician Portal"/>
              <xsd:enumeration value="Horizon Telephony"/>
              <xsd:enumeration value="Horizon Wishing Well"/>
              <xsd:enumeration value="HostExplorer for Medicare Connectivity"/>
              <xsd:enumeration value="HP Systems Insight Manager"/>
              <xsd:enumeration value="HP Web Jetadmin"/>
              <xsd:enumeration value="HP_Toner Order Form"/>
              <xsd:enumeration value="HR Non-Employee Web Form"/>
              <xsd:enumeration value="HR Online Manager"/>
              <xsd:enumeration value="HROnline"/>
              <xsd:enumeration value="HRS Pro Standard"/>
              <xsd:enumeration value="Human Resources Data Warehouse"/>
              <xsd:enumeration value="HVIS Patient Tracking"/>
              <xsd:enumeration value="Hyperion Admin and Reporting Tools"/>
              <xsd:enumeration value="Hyperion Smart View"/>
              <xsd:enumeration value="Hyperion Web-based Budgeting"/>
              <xsd:enumeration value="IC Utilities"/>
              <xsd:enumeration value="Imaging Data Warehouse"/>
              <xsd:enumeration value="Imperva SecureSphere"/>
              <xsd:enumeration value="Implant Tracking"/>
              <xsd:enumeration value="IMS Data Base Tools"/>
              <xsd:enumeration value="IMS/ESA"/>
              <xsd:enumeration value="Incident Reporting"/>
              <xsd:enumeration value="Indigovision"/>
              <xsd:enumeration value="Infopak"/>
              <xsd:enumeration value="Insight (Patient Self Assessment)"/>
              <xsd:enumeration value="Insite"/>
              <xsd:enumeration value="Intelicode 5.3.2"/>
              <xsd:enumeration value="Intergy"/>
              <xsd:enumeration value="Intergy Electronic Health Record -"/>
              <xsd:enumeration value="Intergy Practice Analytics"/>
              <xsd:enumeration value="Internet Explorer 10"/>
              <xsd:enumeration value="Internet Explorer 7"/>
              <xsd:enumeration value="Internet Explorer 8"/>
              <xsd:enumeration value="Internet Explorer 9"/>
              <xsd:enumeration value="Internet Information Server W2k Server"/>
              <xsd:enumeration value="Internet Security &amp; Acceleration Server (ISA)"/>
              <xsd:enumeration value="Internet Social Networking Sites"/>
              <xsd:enumeration value="IQA"/>
              <xsd:enumeration value="IRBANA"/>
              <xsd:enumeration value="Iron Mountain Connect"/>
              <xsd:enumeration value="ISChanges"/>
              <xsd:enumeration value="iSite Enterprise"/>
              <xsd:enumeration value="iSite Radiology (For Radiologists ONLY)"/>
              <xsd:enumeration value="ISMN"/>
              <xsd:enumeration value="ISPF"/>
              <xsd:enumeration value="ISPF/PDF"/>
              <xsd:enumeration value="ITChangeExport"/>
              <xsd:enumeration value="iteraplan"/>
              <xsd:enumeration value="Java"/>
              <xsd:enumeration value="JAWS"/>
              <xsd:enumeration value="JES2"/>
              <xsd:enumeration value="JHS"/>
              <xsd:enumeration value="JOBTRAC"/>
              <xsd:enumeration value="JReports"/>
              <xsd:enumeration value="Juniper"/>
              <xsd:enumeration value="Junos Pulse"/>
              <xsd:enumeration value="KPI - Scorecard Builder"/>
              <xsd:enumeration value="Kronos Work Force Central"/>
              <xsd:enumeration value="Kronos Work Force Central - VNA"/>
              <xsd:enumeration value="Lab Announcements"/>
              <xsd:enumeration value="Labcorp Website"/>
              <xsd:enumeration value="Labor Management Reporting"/>
              <xsd:enumeration value="LaborSoft"/>
              <xsd:enumeration value="LabScheduler"/>
              <xsd:enumeration value="Lantis"/>
              <xsd:enumeration value="Liberty"/>
              <xsd:enumeration value="LIBRARIAN"/>
              <xsd:enumeration value="LIS - Laboratory (HNA)"/>
              <xsd:enumeration value="Live Meeting Organizer, Microsoft"/>
              <xsd:enumeration value="Live Meeting, Easy Assist"/>
              <xsd:enumeration value="LMSpublic"/>
              <xsd:enumeration value="Load Plus"/>
              <xsd:enumeration value="Loginnt"/>
              <xsd:enumeration value="Logmein.com (special install and rarely used)"/>
              <xsd:enumeration value="Lync"/>
              <xsd:enumeration value="Lynx Messenger"/>
              <xsd:enumeration value="LynxNet"/>
              <xsd:enumeration value="M3"/>
              <xsd:enumeration value="Magic for Windows"/>
              <xsd:enumeration value="MalwareBytes"/>
              <xsd:enumeration value="Manager Resources/Supervisors Manual"/>
              <xsd:enumeration value="MapPoint"/>
              <xsd:enumeration value="Materiels Management Data Warehouse (PMMDW)"/>
              <xsd:enumeration value="Mayo Reference Lab Interface"/>
              <xsd:enumeration value="Mediasite"/>
              <xsd:enumeration value="Medical Gas Outlet Analyzer"/>
              <xsd:enumeration value="Medicare I/P List"/>
              <xsd:enumeration value="MedNet"/>
              <xsd:enumeration value="Medtronic PaceArt"/>
              <xsd:enumeration value="Message Pro"/>
              <xsd:enumeration value="MET"/>
              <xsd:enumeration value="METRIQ"/>
              <xsd:enumeration value="Mezzia (VFA)"/>
              <xsd:enumeration value="MFMU Calculator"/>
              <xsd:enumeration value="MGA"/>
              <xsd:enumeration value="Micromedex"/>
              <xsd:enumeration value="Microniche"/>
              <xsd:enumeration value="Microsoft Active Sync 4.2"/>
              <xsd:enumeration value="Microsoft Office SharePoint Server 2007"/>
              <xsd:enumeration value="Midas Care Management"/>
              <xsd:enumeration value="Millennium"/>
              <xsd:enumeration value="Milt Medidose"/>
              <xsd:enumeration value="MindManager - Enterprise Edition"/>
              <xsd:enumeration value="MMF (My Medical Files)"/>
              <xsd:enumeration value="Mobile Mail Sync"/>
              <xsd:enumeration value="MobileIron"/>
              <xsd:enumeration value="mobileMicroMedex"/>
              <xsd:enumeration value="MOMS"/>
              <xsd:enumeration value="Monarch Pro"/>
              <xsd:enumeration value="Mosaiq"/>
              <xsd:enumeration value="MPI Backup"/>
              <xsd:enumeration value="MRV LX Server GUI Console"/>
              <xsd:enumeration value="MS ActiveSync"/>
              <xsd:enumeration value="MSDN Library (Developers Only)"/>
              <xsd:enumeration value="Multinet"/>
              <xsd:enumeration value="MyDTCC"/>
              <xsd:enumeration value="MyTricare ASP"/>
              <xsd:enumeration value="NarcStation"/>
              <xsd:enumeration value="National Hospital Discharge Survey - US Census Bur"/>
              <xsd:enumeration value="National Perinatal Information Center (NPIC)"/>
              <xsd:enumeration value="National Registry of CPR"/>
              <xsd:enumeration value="NeoFaxWeb"/>
              <xsd:enumeration value="NetBackup Data Center"/>
              <xsd:enumeration value="Netpass"/>
              <xsd:enumeration value="Netsight"/>
              <xsd:enumeration value="Network Infrastructure"/>
              <xsd:enumeration value="Neuron"/>
              <xsd:enumeration value="NICH Improvement Lab"/>
              <xsd:enumeration value="NicVue - Digital EEG System"/>
              <xsd:enumeration value="NIS/HRF (NICU)"/>
              <xsd:enumeration value="NMIS"/>
              <xsd:enumeration value="No Screen Saver (IS Only)"/>
              <xsd:enumeration value="Noah"/>
              <xsd:enumeration value="Note Pager Pro"/>
              <xsd:enumeration value="NSQIP Nurse Workstation Software"/>
              <xsd:enumeration value="NTSCHK"/>
              <xsd:enumeration value="Nursing Procedures"/>
              <xsd:enumeration value="Nutrihand"/>
              <xsd:enumeration value="Nutrition Recipe Analysis"/>
              <xsd:enumeration value="OATS"/>
              <xsd:enumeration value="OB Link"/>
              <xsd:enumeration value="OBIS"/>
              <xsd:enumeration value="Obstetrics Registry"/>
              <xsd:enumeration value="ODBC - DSAR DB2"/>
              <xsd:enumeration value="Office 2010"/>
              <xsd:enumeration value="Office Depot"/>
              <xsd:enumeration value="Office Electronic Medical Record Data Warehouse"/>
              <xsd:enumeration value="Olie"/>
              <xsd:enumeration value="Omnipro"/>
              <xsd:enumeration value="OnBase 11"/>
              <xsd:enumeration value="Oncology Interactive Education Series"/>
              <xsd:enumeration value="OnDemand"/>
              <xsd:enumeration value="OneStaff"/>
              <xsd:enumeration value="OneTouch"/>
              <xsd:enumeration value="OneTouch DataLink Data Management System"/>
              <xsd:enumeration value="OneTouch DataLink Web"/>
              <xsd:enumeration value="Operational Data Store (ODS) Data Warehouse"/>
              <xsd:enumeration value="OPS/MVS"/>
              <xsd:enumeration value="Optimed Optibrowse"/>
              <xsd:enumeration value="OR Schedule on Intranet"/>
              <xsd:enumeration value="Oracle (IT Only)"/>
              <xsd:enumeration value="OTTR"/>
              <xsd:enumeration value="Outlook"/>
              <xsd:enumeration value="OZ eSp"/>
              <xsd:enumeration value="PacsScan"/>
              <xsd:enumeration value="Palm Hotsynch Manager"/>
              <xsd:enumeration value="Pancreas Data Collection Form"/>
              <xsd:enumeration value="PassfiltPro"/>
              <xsd:enumeration value="PastPerfect"/>
              <xsd:enumeration value="PASW Statistics"/>
              <xsd:enumeration value="Pathlore"/>
              <xsd:enumeration value="Pathlore LMS Connect (Manager/Educator)"/>
              <xsd:enumeration value="PATHs"/>
              <xsd:enumeration value="Patient Lists"/>
              <xsd:enumeration value="Patient Tracking NonInvasive"/>
              <xsd:enumeration value="PatientContext"/>
              <xsd:enumeration value="PC-ACE Pro32"/>
              <xsd:enumeration value="PcAnywhere"/>
              <xsd:enumeration value="PCP Communicator Application"/>
              <xsd:enumeration value="PDF Editor"/>
              <xsd:enumeration value="Peachtree"/>
              <xsd:enumeration value="Peachtree Quantum 2011"/>
              <xsd:enumeration value="Pediatrics Procedures Tracking"/>
              <xsd:enumeration value="Pending Discharges Physician View"/>
              <xsd:enumeration value="Perioperative Services Data Warehouse"/>
              <xsd:enumeration value="Person Identification Data Warehouse (PIDW)"/>
              <xsd:enumeration value="Personal Health Record"/>
              <xsd:enumeration value="Pervasive SQL (IS Only)"/>
              <xsd:enumeration value="PFM (Pathways Financial Manager)"/>
              <xsd:enumeration value="PG Calc Planned Giving Manager (PGM)"/>
              <xsd:enumeration value="PharmNet Millennium"/>
              <xsd:enumeration value="Phone Tree"/>
              <xsd:enumeration value="Photoshop"/>
              <xsd:enumeration value="Physician Directory"/>
              <xsd:enumeration value="Physician Directory"/>
              <xsd:enumeration value="Physician Office Staff Request"/>
              <xsd:enumeration value="Physician Prescription Form"/>
              <xsd:enumeration value="Physician Privileges"/>
              <xsd:enumeration value="Picture Perfect"/>
              <xsd:enumeration value="Pinnacle"/>
              <xsd:enumeration value="Pinnacle Studio Plus"/>
              <xsd:enumeration value="Pinnacle Studio version 9"/>
              <xsd:enumeration value="PL/I"/>
              <xsd:enumeration value="Plato"/>
              <xsd:enumeration value="PMM E-Requisitioning Supply Source"/>
              <xsd:enumeration value="PMM on Citrix"/>
              <xsd:enumeration value="PMM REPORTS"/>
              <xsd:enumeration value="PMM Supply Chain Analytics"/>
              <xsd:enumeration value="PMM-MM-AP-Purch Thick Application"/>
              <xsd:enumeration value="Point Recognition"/>
              <xsd:enumeration value="POMS"/>
              <xsd:enumeration value="Powerchart"/>
              <xsd:enumeration value="PowerChart - Orders"/>
              <xsd:enumeration value="PowerChart – Depart"/>
              <xsd:enumeration value="PowerChart – Forms"/>
              <xsd:enumeration value="PowerChart – Lists"/>
              <xsd:enumeration value="PowerChart – MedRec"/>
              <xsd:enumeration value="PowerChart – Phys Documentation"/>
              <xsd:enumeration value="Powerchute Plus NT4 Server"/>
              <xsd:enumeration value="PowerScan"/>
              <xsd:enumeration value="PowerScribe"/>
              <xsd:enumeration value="Practitioner Data Warehouse"/>
              <xsd:enumeration value="Pressure Ulcer Monitor"/>
              <xsd:enumeration value="Primal Pictures"/>
              <xsd:enumeration value="Primary Care Provider List for ED"/>
              <xsd:enumeration value="Primo PDF"/>
              <xsd:enumeration value="Primordial"/>
              <xsd:enumeration value="PRISM"/>
              <xsd:enumeration value="PROAce32"/>
              <xsd:enumeration value="Procomm Plus"/>
              <xsd:enumeration value="Progeny Enterprise"/>
              <xsd:enumeration value="Project Professional (IT ONLY)"/>
              <xsd:enumeration value="Project Standard"/>
              <xsd:enumeration value="Project Web Access (IT ONLY)"/>
              <xsd:enumeration value="ProPalm Connection Manager"/>
              <xsd:enumeration value="Provation"/>
              <xsd:enumeration value="Provider Application"/>
              <xsd:enumeration value="Provider ID (Softmed)"/>
              <xsd:enumeration value="Provisioning Console Manager - Field Staff"/>
              <xsd:enumeration value="Provisioning Console Manager Admin"/>
              <xsd:enumeration value="Prowl"/>
              <xsd:enumeration value="PSymantec Cricital System Protection"/>
              <xsd:enumeration value="PureWellness"/>
              <xsd:enumeration value="Pythagoras EDC"/>
              <xsd:enumeration value="QD Portal"/>
              <xsd:enumeration value="QML"/>
              <xsd:enumeration value="QS (OBIS)"/>
              <xsd:enumeration value="QS/1"/>
              <xsd:enumeration value="Quantim"/>
              <xsd:enumeration value="Quantity One"/>
              <xsd:enumeration value="Quark Express"/>
              <xsd:enumeration value="Quest Website"/>
              <xsd:enumeration value="Quick Check"/>
              <xsd:enumeration value="QuickAddressPro"/>
              <xsd:enumeration value="Quickbase"/>
              <xsd:enumeration value="QuickDoc"/>
              <xsd:enumeration value="Quickref"/>
              <xsd:enumeration value="Quicktime"/>
              <xsd:enumeration value="Quota Manager"/>
              <xsd:enumeration value="R4 Maternal Fetal Medicine Ultra Sound System"/>
              <xsd:enumeration value="Raisers Edge"/>
              <xsd:enumeration value="Rate Manager"/>
              <xsd:enumeration value="RAVE Reviews Website"/>
              <xsd:enumeration value="RealPlayer"/>
              <xsd:enumeration value="RealPlayer"/>
              <xsd:enumeration value="Recognition Order Admin Access"/>
              <xsd:enumeration value="RedGate SQL Bundle"/>
              <xsd:enumeration value="RefWorks"/>
              <xsd:enumeration value="Registation Quality Assurance Database"/>
              <xsd:enumeration value="Registry Dental Implant"/>
              <xsd:enumeration value="Remark Classic OMR"/>
              <xsd:enumeration value="Remon2G"/>
              <xsd:enumeration value="Remote Access"/>
              <xsd:enumeration value="Remote Assist - IS Only"/>
              <xsd:enumeration value="Remote Desktop"/>
              <xsd:enumeration value="Remote Desktop (IT Only for machine support)"/>
              <xsd:enumeration value="Res-A-Track"/>
              <xsd:enumeration value="Researchers Edge"/>
              <xsd:enumeration value="Resident Data Warehouse (ResDW)"/>
              <xsd:enumeration value="Resource Access Control Facility (RACF)"/>
              <xsd:enumeration value="Resource Scheduler"/>
              <xsd:enumeration value="Respiratory Data Warehouse (RTDW)"/>
              <xsd:enumeration value="Respiratory Self-Evaluation Software"/>
              <xsd:enumeration value="Responder Five"/>
              <xsd:enumeration value="Restricted Internet"/>
              <xsd:enumeration value="Returnity+"/>
              <xsd:enumeration value="Reviewer Portal Patient List"/>
              <xsd:enumeration value="Reviewer Web Access"/>
              <xsd:enumeration value="Rimage CD Burner"/>
              <xsd:enumeration value="RIS - Radiology (HNA)"/>
              <xsd:enumeration value="RiskMaster"/>
              <xsd:enumeration value="RMF"/>
              <xsd:enumeration value="RoboEngine"/>
              <xsd:enumeration value="RoboInfo Publisher"/>
              <xsd:enumeration value="Rocky Mountain Cancer Registry"/>
              <xsd:enumeration value="RTA"/>
              <xsd:enumeration value="RX Auditor"/>
              <xsd:enumeration value="Safari"/>
              <xsd:enumeration value="Safari Books Online"/>
              <xsd:enumeration value="Safety First Announcement"/>
              <xsd:enumeration value="Safety Surviellor"/>
              <xsd:enumeration value="SAM - PersonInfo Lookup (Badge Lookup)"/>
              <xsd:enumeration value="SAM Admin"/>
              <xsd:enumeration value="SAM Web Forms"/>
              <xsd:enumeration value="SAP Crystal Reports Viewer"/>
              <xsd:enumeration value="SAS"/>
              <xsd:enumeration value="SCCM"/>
              <xsd:enumeration value="School Health Care Online"/>
              <xsd:enumeration value="SDSF"/>
              <xsd:enumeration value="Secondary Index Utility"/>
              <xsd:enumeration value="Secure Meeting"/>
              <xsd:enumeration value="SecurityCenter"/>
              <xsd:enumeration value="Serverdocs"/>
              <xsd:enumeration value="Service Interruption"/>
              <xsd:enumeration value="Service Interruption Announcement"/>
              <xsd:enumeration value="Service Interruption Follow-Up"/>
              <xsd:enumeration value="ServiceHub"/>
              <xsd:enumeration value="Sharepoint Team Services"/>
              <xsd:enumeration value="ShockWatch"/>
              <xsd:enumeration value="SHP RME Online"/>
              <xsd:enumeration value="Signature - SMS Version 27"/>
              <xsd:enumeration value="Silverlight"/>
              <xsd:enumeration value="SimPlant 12.03"/>
              <xsd:enumeration value="SiteMaker"/>
              <xsd:enumeration value="SkillPort"/>
              <xsd:enumeration value="Skillsoft Knowledge Center Editor"/>
              <xsd:enumeration value="Smartstar"/>
              <xsd:enumeration value="SmartStream"/>
              <xsd:enumeration value="SmartWorks"/>
              <xsd:enumeration value="Smartworks Clinical Enterprise"/>
              <xsd:enumeration value="SMP/E"/>
              <xsd:enumeration value="SnagIT"/>
              <xsd:enumeration value="Snapshot Viewer"/>
              <xsd:enumeration value="Soarian DSS"/>
              <xsd:enumeration value="Soarian Financials"/>
              <xsd:enumeration value="Soarian IETools"/>
              <xsd:enumeration value="Soarian Scheduling"/>
              <xsd:enumeration value="Soft LIS"/>
              <xsd:enumeration value="SoftMed (for HIMS use only)"/>
              <xsd:enumeration value="SoftUpdate"/>
              <xsd:enumeration value="Somnostar Pro - Sleep Diagnostic Application"/>
              <xsd:enumeration value="Sona Speech"/>
              <xsd:enumeration value="SourceSafe"/>
              <xsd:enumeration value="Spectrum"/>
              <xsd:enumeration value="Spine Surgery Data Warehouse (SSDW)"/>
              <xsd:enumeration value="SQL Server 2000 Developers Edition"/>
              <xsd:enumeration value="SQL Server 2005 Developers Edition"/>
              <xsd:enumeration value="SQL Server 2005 Management Studio (client)"/>
              <xsd:enumeration value="SQL Server 2008 client Management Studio"/>
              <xsd:enumeration value="SRS"/>
              <xsd:enumeration value="SSLVPN"/>
              <xsd:enumeration value="SSPSS"/>
              <xsd:enumeration value="Sterile Processing Microsystems"/>
              <xsd:enumeration value="Sterile Processing QA Reports"/>
              <xsd:enumeration value="StudyCTMS"/>
              <xsd:enumeration value="Subversion Edge"/>
              <xsd:enumeration value="Supply Management Online (SMO)"/>
              <xsd:enumeration value="Supply Tracking for PMM"/>
              <xsd:enumeration value="SurgiNet Periop Doc &amp; Case Tracking (SnSurginet)"/>
              <xsd:enumeration value="SurgiNet Scheduling and Reporting"/>
              <xsd:enumeration value="Symantec AntiVirus Corporate Edition"/>
              <xsd:enumeration value="Symantec Cricital System Protection"/>
              <xsd:enumeration value="Symantec Endpoint Protection"/>
              <xsd:enumeration value="Syntrac"/>
              <xsd:enumeration value="System Access Management (SAM)"/>
              <xsd:enumeration value="TACT"/>
              <xsd:enumeration value="TDNet"/>
              <xsd:enumeration value="Team Pilot SSI / Dialogue"/>
              <xsd:enumeration value="TeamMate"/>
              <xsd:enumeration value="Teleform"/>
              <xsd:enumeration value="Teleform"/>
              <xsd:enumeration value="TeleHealth"/>
              <xsd:enumeration value="TeleVox Renal Transplant"/>
              <xsd:enumeration value="Televox-Housecalls"/>
              <xsd:enumeration value="Thomson Healthcare Advantage - Explore"/>
              <xsd:enumeration value="Thoracic Data Warehouse"/>
              <xsd:enumeration value="Thoracic DW Data Collection"/>
              <xsd:enumeration value="TLMS"/>
              <xsd:enumeration value="TMON/CICS"/>
              <xsd:enumeration value="TMON/MVS"/>
              <xsd:enumeration value="TMS"/>
              <xsd:enumeration value="TortoiseSVN"/>
              <xsd:enumeration value="Total Recall"/>
              <xsd:enumeration value="TraceMaster Vue"/>
              <xsd:enumeration value="Tracs4Life"/>
              <xsd:enumeration value="Trauma Data Warehouse"/>
              <xsd:enumeration value="Trauma Outcomes Registry (Collector)"/>
              <xsd:enumeration value="Travax"/>
              <xsd:enumeration value="TREV"/>
              <xsd:enumeration value="TSI Fit Plus"/>
              <xsd:enumeration value="TSN (The Surveillance Network)"/>
              <xsd:enumeration value="TSO"/>
              <xsd:enumeration value="Turning Point 2K8"/>
              <xsd:enumeration value="UDS-PRO"/>
              <xsd:enumeration value="Ultipro - Back Office"/>
              <xsd:enumeration value="Ultipro - PrivilegedWebAccess (HR System)"/>
              <xsd:enumeration value="Ultipro US Explorer"/>
              <xsd:enumeration value="UltraEdit"/>
              <xsd:enumeration value="Unload Plus"/>
              <xsd:enumeration value="UPS Online Worldship"/>
              <xsd:enumeration value="UpToDate"/>
              <xsd:enumeration value="UpToDate - Pocket PC"/>
              <xsd:enumeration value="UserME!"/>
              <xsd:enumeration value="VARO/BYL"/>
              <xsd:enumeration value="VendorClear"/>
              <xsd:enumeration value="Vergence SSO"/>
              <xsd:enumeration value="Vergence SSO Admin"/>
              <xsd:enumeration value="Video Doctor Wlm"/>
              <xsd:enumeration value="Video Remote Interpretation"/>
              <xsd:enumeration value="Video Remote Interpretation (VRI)"/>
              <xsd:enumeration value="Visi Pitch"/>
              <xsd:enumeration value="Visio"/>
              <xsd:enumeration value="Visio Viewer"/>
              <xsd:enumeration value="VISION"/>
              <xsd:enumeration value="Visual C++ Runtime for Dragon NaturallySpeaking"/>
              <xsd:enumeration value="Visual Form Editor (VFE)"/>
              <xsd:enumeration value="Visual Studio .Net 2003 (IS Developers Only)"/>
              <xsd:enumeration value="Visual Studio .Net 2005 (IS Developers Only)"/>
              <xsd:enumeration value="Visual Studio .NET 2008 (IS Developers Only)"/>
              <xsd:enumeration value="Visual Studio .NET 2010 (IS Developers Only)"/>
              <xsd:enumeration value="Visual Studio .NET 2012 (IS Developers Only)"/>
              <xsd:enumeration value="Visual Studio 6.0 Enterprise (IS Only)"/>
              <xsd:enumeration value="Visual UML"/>
              <xsd:enumeration value="VMware vCenter"/>
              <xsd:enumeration value="VNA Physician Portal"/>
              <xsd:enumeration value="Vocera"/>
              <xsd:enumeration value="Volgistics"/>
              <xsd:enumeration value="VPS"/>
              <xsd:enumeration value="VPS/TSO"/>
              <xsd:enumeration value="Wasatch SoftRIP"/>
              <xsd:enumeration value="Weather View"/>
              <xsd:enumeration value="WebEOC"/>
              <xsd:enumeration value="WebForm Builder"/>
              <xsd:enumeration value="WebMD ASP"/>
              <xsd:enumeration value="WebMD Physician Look Up"/>
              <xsd:enumeration value="WebX"/>
              <xsd:enumeration value="When to Work"/>
              <xsd:enumeration value="Windows 7"/>
              <xsd:enumeration value="Windows 8"/>
              <xsd:enumeration value="Windows NT SQL Server Client"/>
              <xsd:enumeration value="Windows Vista SP1"/>
              <xsd:enumeration value="Windows XP Pro SP3"/>
              <xsd:enumeration value="WinDVD"/>
              <xsd:enumeration value="WinGlucofacts Professional"/>
              <xsd:enumeration value="WinSCP"/>
              <xsd:enumeration value="Wkrs Comp Claim"/>
              <xsd:enumeration value="wMAR"/>
              <xsd:enumeration value="Women and Children Data Warehouse (WACDW)"/>
              <xsd:enumeration value="Women and Childrens Concurrent Review"/>
              <xsd:enumeration value="WSS"/>
              <xsd:enumeration value="X/PTR - Accounts Payable"/>
              <xsd:enumeration value="X/PTR - HIS"/>
              <xsd:enumeration value="X/PTR - HRP Flex"/>
              <xsd:enumeration value="X/PTR - Operators / Tech Support (I.S. Only)"/>
              <xsd:enumeration value="X/PTR - Payroll"/>
              <xsd:enumeration value="X/PTR - SMS"/>
              <xsd:enumeration value="Xcelera Echo &amp; Cath"/>
              <xsd:enumeration value="XCLM"/>
              <xsd:enumeration value="XCOM for MVS"/>
              <xsd:enumeration value="Xeleris XFL"/>
              <xsd:enumeration value="XIM"/>
              <xsd:enumeration value="XIRIS"/>
              <xsd:enumeration value="XMRV LX Server GUI Console"/>
              <xsd:enumeration value="XPinnacle Studio Plus"/>
              <xsd:enumeration value="XPress Charts"/>
              <xsd:enumeration value="XRE"/>
              <xsd:enumeration value="XREAD"/>
              <xsd:enumeration value="XReviewer Portal Patient List"/>
              <xsd:enumeration value="Yammer"/>
              <xsd:enumeration value="Z-Power"/>
              <xsd:enumeration value="Z/OS (Mainframe)"/>
              <xsd:enumeration value="ZIX VPM"/>
            </xsd:restriction>
          </xsd:simpleType>
        </xsd:union>
      </xsd:simpleType>
    </xsd:element>
    <xsd:element name="HEAT_x0020_Group_x0020__x0028_temp_x0029_" ma:index="3" nillable="true" ma:displayName="HEAT Group" ma:format="Dropdown" ma:internalName="HEAT_x0020_Group_x0020__x0028_temp_x0029_">
      <xsd:simpleType>
        <xsd:union memberTypes="dms:Text">
          <xsd:simpleType>
            <xsd:restriction base="dms:Choice">
              <xsd:enumeration value="N/A"/>
              <xsd:enumeration value="3M_APR_DRG"/>
              <xsd:enumeration value="421M"/>
              <xsd:enumeration value="5AMTO9PMHOURSCALENDAR"/>
              <xsd:enumeration value="90DAY_SEP"/>
              <xsd:enumeration value="ACCESS_CNTR"/>
              <xsd:enumeration value="ACCESS_CNTR_2ND"/>
              <xsd:enumeration value="ACCESSANYWA"/>
              <xsd:enumeration value="ACCUMAX"/>
              <xsd:enumeration value="ACCUPEDIA"/>
              <xsd:enumeration value="ACTIONOIASP"/>
              <xsd:enumeration value="ACUDOSE"/>
              <xsd:enumeration value="ADMISSION WEBFORMS"/>
              <xsd:enumeration value="AEGIS"/>
              <xsd:enumeration value="AERIAL"/>
              <xsd:enumeration value="AIS_SWITCH"/>
              <xsd:enumeration value="ALICE_SLEEPWARE"/>
              <xsd:enumeration value="ALLIANCEDECISIONSUPPORT"/>
              <xsd:enumeration value="ALPHA_RVIEW"/>
              <xsd:enumeration value="ANALYZER"/>
              <xsd:enumeration value="ANNOUNCEMENTS"/>
              <xsd:enumeration value="AP/GL/ASSET"/>
              <xsd:enumeration value="AP_GEAC"/>
              <xsd:enumeration value="APC"/>
              <xsd:enumeration value="APEQHRFORTE"/>
              <xsd:enumeration value="APEX"/>
              <xsd:enumeration value="APOLLO"/>
              <xsd:enumeration value="APOLLO_BILL"/>
              <xsd:enumeration value="APOLLO_INTF"/>
              <xsd:enumeration value="APP_DEV"/>
              <xsd:enumeration value="ARCHIBUS"/>
              <xsd:enumeration value="AUDITMATE"/>
              <xsd:enumeration value="AUTHORIA"/>
              <xsd:enumeration value="AUTOCAD"/>
              <xsd:enumeration value="AUTOMATION"/>
              <xsd:enumeration value="AWAREPOINT"/>
              <xsd:enumeration value="AWARESURGICAL"/>
              <xsd:enumeration value="BADGE_LABEL"/>
              <xsd:enumeration value="BEDMGMT"/>
              <xsd:enumeration value="BEDMGMT_ACCESSCTR"/>
              <xsd:enumeration value="BERNOULI"/>
              <xsd:enumeration value="BIVARUS"/>
              <xsd:enumeration value="BLACKBERRY"/>
              <xsd:enumeration value="BLACKBOARD_CONNECT"/>
              <xsd:enumeration value="BONEMAROWDB"/>
              <xsd:enumeration value="BRASSRINGS"/>
              <xsd:enumeration value="BREEZE"/>
              <xsd:enumeration value="BSDI"/>
              <xsd:enumeration value="BUSINESSOBJ"/>
              <xsd:enumeration value="BUSINESSOBJECT_ENT"/>
              <xsd:enumeration value="BWISE"/>
              <xsd:enumeration value="CAC"/>
              <xsd:enumeration value="CARDIOLOGY"/>
              <xsd:enumeration value="CARE_MGMT"/>
              <xsd:enumeration value="CAREFUSION"/>
              <xsd:enumeration value="CATISSUE"/>
              <xsd:enumeration value="CBAY"/>
              <xsd:enumeration value="CBAYINTRFCE"/>
              <xsd:enumeration value="CBAYSCRIBE"/>
              <xsd:enumeration value="CBORD POS"/>
              <xsd:enumeration value="CBORD-FMS"/>
              <xsd:enumeration value="CEDIRECT"/>
              <xsd:enumeration value="CENSITRAC"/>
              <xsd:enumeration value="CENTRAMAX"/>
              <xsd:enumeration value="CENTRICITY"/>
              <xsd:enumeration value="CHARGELOGDB"/>
              <xsd:enumeration value="CHARTCOMPLETION"/>
              <xsd:enumeration value="CHECKPOINT"/>
              <xsd:enumeration value="CIS"/>
              <xsd:enumeration value="CLIN_INFO_CSC"/>
              <xsd:enumeration value="CLINICAL_INFORMATICS"/>
              <xsd:enumeration value="CMDCTR_FIELD"/>
              <xsd:enumeration value="CMPLNCECHKR"/>
              <xsd:enumeration value="COCHLEAR"/>
              <xsd:enumeration value="CODECORRECT"/>
              <xsd:enumeration value="COI_SMART"/>
              <xsd:enumeration value="COLLAB_PUB_PERMS_REQ"/>
              <xsd:enumeration value="COLLABORATION_SITES"/>
              <xsd:enumeration value="COLLECTOR"/>
              <xsd:enumeration value="COMPARESUITE"/>
              <xsd:enumeration value="COMPASS"/>
              <xsd:enumeration value="COMPLIANCE_IT"/>
              <xsd:enumeration value="COMPUCOM"/>
              <xsd:enumeration value="CONEXION"/>
              <xsd:enumeration value="CPOE_SUPPORT"/>
              <xsd:enumeration value="CREDIT/IRBANA"/>
              <xsd:enumeration value="CRIS"/>
              <xsd:enumeration value="CRYSTAL_ENT"/>
              <xsd:enumeration value="CSC"/>
              <xsd:enumeration value="CSC_ESCALATION"/>
              <xsd:enumeration value="CSC_FIELD"/>
              <xsd:enumeration value="CSC_FIELD_CONF"/>
              <xsd:enumeration value="CSC_MSOFFICE"/>
              <xsd:enumeration value="CSC_SECOND"/>
              <xsd:enumeration value="CSC_THIRD"/>
              <xsd:enumeration value="CTD"/>
              <xsd:enumeration value="DART"/>
              <xsd:enumeration value="DATA_DICT"/>
              <xsd:enumeration value="DATA_WAREHS"/>
              <xsd:enumeration value="DATAMOVERS"/>
              <xsd:enumeration value="DBA_DATASVC"/>
              <xsd:enumeration value="DEPLOY_SVCS"/>
              <xsd:enumeration value="DEPTS"/>
              <xsd:enumeration value="DESA REMOTE"/>
              <xsd:enumeration value="DEZINE"/>
              <xsd:enumeration value="DHIN"/>
              <xsd:enumeration value="DICPR"/>
              <xsd:enumeration value="DKD"/>
              <xsd:enumeration value="DNTFACLPLNR"/>
              <xsd:enumeration value="DNTLSURGASP"/>
              <xsd:enumeration value="DOCMODIFY"/>
              <xsd:enumeration value="DOLPHINIMGE"/>
              <xsd:enumeration value="DOSEEDGE"/>
              <xsd:enumeration value="DRAGON"/>
              <xsd:enumeration value="DRAGON_NETWORK"/>
              <xsd:enumeration value="DSAPPS"/>
              <xsd:enumeration value="DSCPR"/>
              <xsd:enumeration value="DSKSOLUTION"/>
              <xsd:enumeration value="DSMOBILE"/>
              <xsd:enumeration value="DSMOVE"/>
              <xsd:enumeration value="DSNURSING"/>
              <xsd:enumeration value="DSPLANNER"/>
              <xsd:enumeration value="DSPRINTER"/>
              <xsd:enumeration value="DSTECH"/>
              <xsd:enumeration value="DSTECH_BUSINESS"/>
              <xsd:enumeration value="DSTECH_CLINICAL"/>
              <xsd:enumeration value="DSTECH_OVERFLOW"/>
              <xsd:enumeration value="DSWIRING"/>
              <xsd:enumeration value="E-Z_TIME"/>
              <xsd:enumeration value="EAP"/>
              <xsd:enumeration value="EASYPRINT"/>
              <xsd:enumeration value="ECARE"/>
              <xsd:enumeration value="ECARE_CE"/>
              <xsd:enumeration value="ECARE_INTERFACES"/>
              <xsd:enumeration value="ECHO"/>
              <xsd:enumeration value="ECHOLAB"/>
              <xsd:enumeration value="ED_REGISTRY"/>
              <xsd:enumeration value="EDCALLLOG"/>
              <xsd:enumeration value="EDCTR"/>
              <xsd:enumeration value="EDCTRSYSMGR"/>
              <xsd:enumeration value="EDDS"/>
              <xsd:enumeration value="EDDS_IS"/>
              <xsd:enumeration value="EDDSDICTATE"/>
              <xsd:enumeration value="EDDSMGTCON"/>
              <xsd:enumeration value="EDS"/>
              <xsd:enumeration value="EDTRACKER"/>
              <xsd:enumeration value="EIM_OPS"/>
              <xsd:enumeration value="ELCAP"/>
              <xsd:enumeration value="ELECBRTHCRT"/>
              <xsd:enumeration value="ELECMEDLBRY"/>
              <xsd:enumeration value="EMP_NEEDLE"/>
              <xsd:enumeration value="EMPIRE"/>
              <xsd:enumeration value="EMUE"/>
              <xsd:enumeration value="ENDICIA"/>
              <xsd:enumeration value="ENDOVAS_REG"/>
              <xsd:enumeration value="ENERGYCAP"/>
              <xsd:enumeration value="ENIQ_VON"/>
              <xsd:enumeration value="EPATH"/>
              <xsd:enumeration value="EPI_INFO"/>
              <xsd:enumeration value="EPLIST"/>
              <xsd:enumeration value="EPREMIS"/>
              <xsd:enumeration value="ERAS"/>
              <xsd:enumeration value="ESCRIPTION"/>
              <xsd:enumeration value="ESI"/>
              <xsd:enumeration value="ESI_APPS"/>
              <xsd:enumeration value="ESI_OPS_MSG"/>
              <xsd:enumeration value="ESKER_FAX"/>
              <xsd:enumeration value="EVENTRPTING"/>
              <xsd:enumeration value="EWAY"/>
              <xsd:enumeration value="EXITCARE"/>
              <xsd:enumeration value="EXTERNALCONNECT"/>
              <xsd:enumeration value="FASTLOOK"/>
              <xsd:enumeration value="FAXSENIOR"/>
              <xsd:enumeration value="FIRSTDATA"/>
              <xsd:enumeration value="FITPLUS"/>
              <xsd:enumeration value="FITPLUS_HLTH_INIT"/>
              <xsd:enumeration value="FM_FOR_FIRE"/>
              <xsd:enumeration value="FNDATIONSTE"/>
              <xsd:enumeration value="FOD"/>
              <xsd:enumeration value="FOUR_RIVERS"/>
              <xsd:enumeration value="GEMMS"/>
              <xsd:enumeration value="GENESYS"/>
              <xsd:enumeration value="GERIMENU"/>
              <xsd:enumeration value="GETWELLNETWORK"/>
              <xsd:enumeration value="GMPI"/>
              <xsd:enumeration value="GOODMAILSYNC"/>
              <xsd:enumeration value="GPNET"/>
              <xsd:enumeration value="GRANTADMIN"/>
              <xsd:enumeration value="HALOGEN"/>
              <xsd:enumeration value="HDX_ELIG"/>
              <xsd:enumeration value="HEAT_ADMIN"/>
              <xsd:enumeration value="HEAT_MOBILE"/>
              <xsd:enumeration value="HIMS_MPI"/>
              <xsd:enumeration value="HIS"/>
              <xsd:enumeration value="HIS/CCS"/>
              <xsd:enumeration value="HIS_BATCH"/>
              <xsd:enumeration value="HLTH_PLANS"/>
              <xsd:enumeration value="HLTH_RISK"/>
              <xsd:enumeration value="HME"/>
              <xsd:enumeration value="HNAC_LIS"/>
              <xsd:enumeration value="HNAC_RIS"/>
              <xsd:enumeration value="HNAC_SYSMGR"/>
              <xsd:enumeration value="HNAM_CHART"/>
              <xsd:enumeration value="HNAM_DB"/>
              <xsd:enumeration value="HNAM_ORDERS"/>
              <xsd:enumeration value="HNAM_POWER"/>
              <xsd:enumeration value="HNAM_PROFILE"/>
              <xsd:enumeration value="HNAM_SYSMGR"/>
              <xsd:enumeration value="HNAM_TRAIN"/>
              <xsd:enumeration value="HOMECARENET"/>
              <xsd:enumeration value="HORIZON_HHC"/>
              <xsd:enumeration value="HORIZON_SUN"/>
              <xsd:enumeration value="HP_MPS"/>
              <xsd:enumeration value="HP_TONER"/>
              <xsd:enumeration value="HRONLINE"/>
              <xsd:enumeration value="HVIS"/>
              <xsd:enumeration value="HYPERION"/>
              <xsd:enumeration value="ICS"/>
              <xsd:enumeration value="IDEAS"/>
              <xsd:enumeration value="IE_POLICY"/>
              <xsd:enumeration value="IMAGING"/>
              <xsd:enumeration value="INDIGOVISION"/>
              <xsd:enumeration value="INET"/>
              <xsd:enumeration value="INETUSERPTS"/>
              <xsd:enumeration value="INHOUSEBKUP"/>
              <xsd:enumeration value="INSIGHT"/>
              <xsd:enumeration value="INSPECTNTRACK"/>
              <xsd:enumeration value="INT_VOICE_PW"/>
              <xsd:enumeration value="INTELICODE"/>
              <xsd:enumeration value="INTELLICODE"/>
              <xsd:enumeration value="INTERFACE"/>
              <xsd:enumeration value="INTERGY"/>
              <xsd:enumeration value="INTRANET_SITES"/>
              <xsd:enumeration value="IROUND"/>
              <xsd:enumeration value="ISIS/APPS"/>
              <xsd:enumeration value="ISIS/MS_PC"/>
              <xsd:enumeration value="ISMN"/>
              <xsd:enumeration value="ISMN_PSWD"/>
              <xsd:enumeration value="ISS_NETWORK"/>
              <xsd:enumeration value="ISS_SERVER"/>
              <xsd:enumeration value="IT_TRAINING"/>
              <xsd:enumeration value="JREPORTS"/>
              <xsd:enumeration value="KEANE"/>
              <xsd:enumeration value="KPI"/>
              <xsd:enumeration value="KRONOS"/>
              <xsd:enumeration value="KRONOS_BADGE"/>
              <xsd:enumeration value="LDA_HIS"/>
              <xsd:enumeration value="LIFT-NET"/>
              <xsd:enumeration value="LMSPUBLIC"/>
              <xsd:enumeration value="LMSPUBLICSYSMGR"/>
              <xsd:enumeration value="LOGICIAN"/>
              <xsd:enumeration value="LYNC_2010"/>
              <xsd:enumeration value="LYNXNET"/>
              <xsd:enumeration value="MASTERCHART"/>
              <xsd:enumeration value="MBI"/>
              <xsd:enumeration value="MEDIABOARD"/>
              <xsd:enumeration value="MEDIMIZER"/>
              <xsd:enumeration value="MEDQUIST"/>
              <xsd:enumeration value="MENDS"/>
              <xsd:enumeration value="MESSAGEBOARD"/>
              <xsd:enumeration value="MESSAGEPRO"/>
              <xsd:enumeration value="MET"/>
              <xsd:enumeration value="METAFRAME"/>
              <xsd:enumeration value="METAFRAME_FOURTHLEVEL"/>
              <xsd:enumeration value="MEZZIA"/>
              <xsd:enumeration value="MFM_PATIENT"/>
              <xsd:enumeration value="MFM_ULTRASD"/>
              <xsd:enumeration value="MFMU_CALCS"/>
              <xsd:enumeration value="MGT_SYSTEMS"/>
              <xsd:enumeration value="MICROMEDEX"/>
              <xsd:enumeration value="MICRONICHE"/>
              <xsd:enumeration value="MICROTEST_Q"/>
              <xsd:enumeration value="MIDAS"/>
              <xsd:enumeration value="MIDAS_INTRF"/>
              <xsd:enumeration value="MILENIUM/AP"/>
              <xsd:enumeration value="MILKBANKDB"/>
              <xsd:enumeration value="MINITAB"/>
              <xsd:enumeration value="MMF"/>
              <xsd:enumeration value="MOBI_DEVICE"/>
              <xsd:enumeration value="MOBILE_IRON"/>
              <xsd:enumeration value="MOMS"/>
              <xsd:enumeration value="MONARCHPRO"/>
              <xsd:enumeration value="MONITORING"/>
              <xsd:enumeration value="MPI_BACKUP"/>
              <xsd:enumeration value="MSOFFICE2007"/>
              <xsd:enumeration value="MSOFFICE2010"/>
              <xsd:enumeration value="MTN_GOLIVE_CC"/>
              <xsd:enumeration value="MYLINKS"/>
              <xsd:enumeration value="MYTRICARE"/>
              <xsd:enumeration value="NBIA"/>
              <xsd:enumeration value="NCSS"/>
              <xsd:enumeration value="NEOFAXWEB"/>
              <xsd:enumeration value="NESSUS_SCAN"/>
              <xsd:enumeration value="NETBACKUP"/>
              <xsd:enumeration value="NEURON"/>
              <xsd:enumeration value="NICVIEW_NET"/>
              <xsd:enumeration value="NICVUE"/>
              <xsd:enumeration value="NIS/HRF"/>
              <xsd:enumeration value="NMIA"/>
              <xsd:enumeration value="NNIS"/>
              <xsd:enumeration value="NO_GROUP-IS_CHANGE_USE_ONLY"/>
              <xsd:enumeration value="NO_GROUP-IT_CHANGE_USE_ONLY"/>
              <xsd:enumeration value="NOC"/>
              <xsd:enumeration value="NPCPR_REG"/>
              <xsd:enumeration value="NURSCLN_RIV"/>
              <xsd:enumeration value="NURSE_ADMIN"/>
              <xsd:enumeration value="NURSE_CLIN"/>
              <xsd:enumeration value="NURSING_INFORMATICS"/>
              <xsd:enumeration value="NURSINGPROC"/>
              <xsd:enumeration value="OATS"/>
              <xsd:enumeration value="OATS_APPLICATION"/>
              <xsd:enumeration value="OATS_SERVER"/>
              <xsd:enumeration value="OBIS"/>
              <xsd:enumeration value="OBSTETRICS"/>
              <xsd:enumeration value="ODS"/>
              <xsd:enumeration value="OIS_NET"/>
              <xsd:enumeration value="OLIE"/>
              <xsd:enumeration value="OMNIPRO"/>
              <xsd:enumeration value="ONBASE"/>
              <xsd:enumeration value="ONCALL_TELE"/>
              <xsd:enumeration value="ONESTAFF"/>
              <xsd:enumeration value="OPERATIONS"/>
              <xsd:enumeration value="OPTIKA"/>
              <xsd:enumeration value="OPTIMED"/>
              <xsd:enumeration value="OR_SCHEDULE"/>
              <xsd:enumeration value="OS390"/>
              <xsd:enumeration value="OTTR"/>
              <xsd:enumeration value="OUTLOOK_RES"/>
              <xsd:enumeration value="OZ_ESP"/>
              <xsd:enumeration value="OZ_SIMS"/>
              <xsd:enumeration value="PACS"/>
              <xsd:enumeration value="PACS_CLIN"/>
              <xsd:enumeration value="PAGECENTERX"/>
              <xsd:enumeration value="PASS"/>
              <xsd:enumeration value="PASTPERFECT"/>
              <xsd:enumeration value="PASW"/>
              <xsd:enumeration value="PAT_RESTRNT"/>
              <xsd:enumeration value="PAT_SATISFA"/>
              <xsd:enumeration value="PATIENTPORTAL"/>
              <xsd:enumeration value="PATIENTRANS"/>
              <xsd:enumeration value="PATIENTSEARCH"/>
              <xsd:enumeration value="PC_SERVICES_CHR"/>
              <xsd:enumeration value="PC_SERVICES_MTN"/>
              <xsd:enumeration value="PC_SERVICES_PRT"/>
              <xsd:enumeration value="PC_SERVICES_SAT"/>
              <xsd:enumeration value="PC_SERVICES_WIREREQ"/>
              <xsd:enumeration value="PC_SERVICES_WLM"/>
              <xsd:enumeration value="PC_TELE_SERV_LDR"/>
              <xsd:enumeration value="PCAUTHORIZE"/>
              <xsd:enumeration value="PEACHTREE"/>
              <xsd:enumeration value="PEDS_RESIDT"/>
              <xsd:enumeration value="PFM_FRX"/>
              <xsd:enumeration value="PHARM_APPS"/>
              <xsd:enumeration value="PHY_REQUEST"/>
              <xsd:enumeration value="PHYS_CRED"/>
              <xsd:enumeration value="PHYS_DIR"/>
              <xsd:enumeration value="PHYS_ORG"/>
              <xsd:enumeration value="PHYS_PRIV"/>
              <xsd:enumeration value="PICIS"/>
              <xsd:enumeration value="PICTURE_PERFECT"/>
              <xsd:enumeration value="PMM"/>
              <xsd:enumeration value="PMO"/>
              <xsd:enumeration value="PMRI"/>
              <xsd:enumeration value="POMS"/>
              <xsd:enumeration value="PORTALS"/>
              <xsd:enumeration value="PORTALSNAVIGATN"/>
              <xsd:enumeration value="POWERUP"/>
              <xsd:enumeration value="PREV_MAINT"/>
              <xsd:enumeration value="PRISM"/>
              <xsd:enumeration value="PROBLEM_MGMT"/>
              <xsd:enumeration value="PROCITE"/>
              <xsd:enumeration value="PROD_CTRL"/>
              <xsd:enumeration value="PROGENY"/>
              <xsd:enumeration value="PROTRACK"/>
              <xsd:enumeration value="PROVATION"/>
              <xsd:enumeration value="PRTR_POLICY"/>
              <xsd:enumeration value="PUREWELLNESS"/>
              <xsd:enumeration value="QANAVIGATOR"/>
              <xsd:enumeration value="QAREPORTSDB"/>
              <xsd:enumeration value="QD_PORTAL"/>
              <xsd:enumeration value="QS1"/>
              <xsd:enumeration value="QUANTIM"/>
              <xsd:enumeration value="QUICKADDRESSPRO"/>
              <xsd:enumeration value="QUICKDOC"/>
              <xsd:enumeration value="R4_TELEMED"/>
              <xsd:enumeration value="RACF_ADMIN"/>
              <xsd:enumeration value="RAD_ONC"/>
              <xsd:enumeration value="RAISERS_EDGE"/>
              <xsd:enumeration value="RAISERSEDGE"/>
              <xsd:enumeration value="RCIS"/>
              <xsd:enumeration value="REDCAP"/>
              <xsd:enumeration value="REG_DTL_IMP"/>
              <xsd:enumeration value="REG_NRS_FLR"/>
              <xsd:enumeration value="REG_NRS_PLN"/>
              <xsd:enumeration value="REG_PSY_EAP"/>
              <xsd:enumeration value="REG_PUL_RHB"/>
              <xsd:enumeration value="REGISTRAR"/>
              <xsd:enumeration value="REMONG2"/>
              <xsd:enumeration value="REPTRAX"/>
              <xsd:enumeration value="RES_A_TRACK"/>
              <xsd:enumeration value="RESEARCHERS_EDGE"/>
              <xsd:enumeration value="RESTORES"/>
              <xsd:enumeration value="RETURNITY"/>
              <xsd:enumeration value="REVIEWER_PORTAL"/>
              <xsd:enumeration value="RFMS"/>
              <xsd:enumeration value="RIS"/>
              <xsd:enumeration value="RISKMASTER"/>
              <xsd:enumeration value="ROCKYMT"/>
              <xsd:enumeration value="ROUNDING_CSC_OPS"/>
              <xsd:enumeration value="RTA"/>
              <xsd:enumeration value="SAFETY_SURVEILLOR"/>
              <xsd:enumeration value="SAM"/>
              <xsd:enumeration value="SAN"/>
              <xsd:enumeration value="SANMAN"/>
              <xsd:enumeration value="SAS"/>
              <xsd:enumeration value="SATELLITES"/>
              <xsd:enumeration value="SCAN32"/>
              <xsd:enumeration value="SCCLIS"/>
              <xsd:enumeration value="SCCM"/>
              <xsd:enumeration value="SCHOOL_HLTH"/>
              <xsd:enumeration value="SCRIPTCENTER"/>
              <xsd:enumeration value="SECURITY_EVNT"/>
              <xsd:enumeration value="SECURITY_EVNT_HIMS"/>
              <xsd:enumeration value="SECURITYEVENT_PHI"/>
              <xsd:enumeration value="SEP_ALERT_ESCALATION"/>
              <xsd:enumeration value="SERV_DEPLOY"/>
              <xsd:enumeration value="SERV_DEPLOY_TECH"/>
              <xsd:enumeration value="SERV_WSUS"/>
              <xsd:enumeration value="SERVICEHUB"/>
              <xsd:enumeration value="SETNET"/>
              <xsd:enumeration value="SEVERITY4CALENDAR"/>
              <xsd:enumeration value="SHAREPOINT"/>
              <xsd:enumeration value="SHAREPOINT_TECHNICAL"/>
              <xsd:enumeration value="SHOCKWATCH"/>
              <xsd:enumeration value="SIMPLANT"/>
              <xsd:enumeration value="SIRT"/>
              <xsd:enumeration value="SKILLPORT"/>
              <xsd:enumeration value="SMARTLINK"/>
              <xsd:enumeration value="SMARTSTREAM"/>
              <xsd:enumeration value="SME_AD"/>
              <xsd:enumeration value="SME_ADFS"/>
              <xsd:enumeration value="SME_CITRIX"/>
              <xsd:enumeration value="SME_DBA"/>
              <xsd:enumeration value="SME_DRAGON"/>
              <xsd:enumeration value="SME_EXCHANGE"/>
              <xsd:enumeration value="SME_INFRA"/>
              <xsd:enumeration value="SME_LYNC"/>
              <xsd:enumeration value="SME_MOBILEIRON"/>
              <xsd:enumeration value="SME_NETWORK"/>
              <xsd:enumeration value="SME_POLICY"/>
              <xsd:enumeration value="SME_PRINTING"/>
              <xsd:enumeration value="SME_SCCM"/>
              <xsd:enumeration value="SME_SERVER"/>
              <xsd:enumeration value="SME_STORAGE"/>
              <xsd:enumeration value="SME_UNIX"/>
              <xsd:enumeration value="SME_VERGENCE"/>
              <xsd:enumeration value="SMS"/>
              <xsd:enumeration value="SOARIAN"/>
              <xsd:enumeration value="SOARIAN_PROJECT"/>
              <xsd:enumeration value="SOFTMED"/>
              <xsd:enumeration value="SOLUCIENT"/>
              <xsd:enumeration value="SOMNOSTAR"/>
              <xsd:enumeration value="SORIAN"/>
              <xsd:enumeration value="SOURCE_DIRECT"/>
              <xsd:enumeration value="SP4FEEDBACK"/>
              <xsd:enumeration value="SPEECHREC"/>
              <xsd:enumeration value="SPLUS"/>
              <xsd:enumeration value="SPM"/>
              <xsd:enumeration value="SPSS"/>
              <xsd:enumeration value="STAT_NURSE"/>
              <xsd:enumeration value="STATA13"/>
              <xsd:enumeration value="STATLOGDB"/>
              <xsd:enumeration value="STEAMEYE"/>
              <xsd:enumeration value="STOLAS"/>
              <xsd:enumeration value="STRATEGY_PL"/>
              <xsd:enumeration value="STRESSPROF"/>
              <xsd:enumeration value="SUPERDOC"/>
              <xsd:enumeration value="SURGERY"/>
              <xsd:enumeration value="SURGERY_REG"/>
              <xsd:enumeration value="SVC_CTR_ROUNDING"/>
              <xsd:enumeration value="SYNERGY_E"/>
              <xsd:enumeration value="SYNERGY_S"/>
              <xsd:enumeration value="SYSTEMADMIN"/>
              <xsd:enumeration value="TACT"/>
              <xsd:enumeration value="TAG"/>
              <xsd:enumeration value="TAG QA"/>
              <xsd:enumeration value="TEAM_MATE"/>
              <xsd:enumeration value="TELE-HEALTH"/>
              <xsd:enumeration value="TELE_LOC"/>
              <xsd:enumeration value="TELECOM_APP_ADMIN"/>
              <xsd:enumeration value="TELECOM_CPR"/>
              <xsd:enumeration value="TELECOM_FIELD"/>
              <xsd:enumeration value="TELECOM_INFRA"/>
              <xsd:enumeration value="TELECOM_PLANNER"/>
              <xsd:enumeration value="TELECOM_SVCS_CHR"/>
              <xsd:enumeration value="TELECOM_SVCS_SAT"/>
              <xsd:enumeration value="TELECOM_SVCS_WLM"/>
              <xsd:enumeration value="TELECOM_TECH"/>
              <xsd:enumeration value="TELECOM_WIRING"/>
              <xsd:enumeration value="TELEFORM"/>
              <xsd:enumeration value="TELEPHONY"/>
              <xsd:enumeration value="TELEVOX_CENTRICITY"/>
              <xsd:enumeration value="TELEVOX_RENAL"/>
              <xsd:enumeration value="THATSMYBABY"/>
              <xsd:enumeration value="THREAT_MANAGEMENT"/>
              <xsd:enumeration value="TITAN/FRX"/>
              <xsd:enumeration value="TMS"/>
              <xsd:enumeration value="TRACEMASTER"/>
              <xsd:enumeration value="TRACS4LIFE"/>
              <xsd:enumeration value="TRANS_LINK"/>
              <xsd:enumeration value="TRAUMAREG"/>
              <xsd:enumeration value="TRENDSTAR"/>
              <xsd:enumeration value="UC"/>
              <xsd:enumeration value="ULTIPRO"/>
              <xsd:enumeration value="ULTIPRO_AUTOMATION"/>
              <xsd:enumeration value="UNIX"/>
              <xsd:enumeration value="UNKNOWN_APPLICATION"/>
              <xsd:enumeration value="VDR_ADVANCED_AV"/>
              <xsd:enumeration value="VDR_AMERISTAR"/>
              <xsd:enumeration value="VDR_APC"/>
              <xsd:enumeration value="VDR_ATROMICK"/>
              <xsd:enumeration value="VDR_AV_VENDORS"/>
              <xsd:enumeration value="VDR_BELKIN_RRP"/>
              <xsd:enumeration value="VDR_CE"/>
              <xsd:enumeration value="VDR_CERNER"/>
              <xsd:enumeration value="VDR_COMPUCOM"/>
              <xsd:enumeration value="VDR_CYRACOM"/>
              <xsd:enumeration value="VDR_DEC_REPAIR"/>
              <xsd:enumeration value="VDR_DELMARVA/WFI"/>
              <xsd:enumeration value="VDR_DEZINE"/>
              <xsd:enumeration value="VDR_DICTAPHONE"/>
              <xsd:enumeration value="VDR_FIELD_CONF"/>
              <xsd:enumeration value="VDR_FIELDSVC_FOLLOWUP"/>
              <xsd:enumeration value="VDR_FRONTRANGE"/>
              <xsd:enumeration value="VDR_FUJITSU"/>
              <xsd:enumeration value="VDR_GWN"/>
              <xsd:enumeration value="VDR_HORIZON_HHC"/>
              <xsd:enumeration value="VDR_HP_MPS"/>
              <xsd:enumeration value="VDR_IBM_REPAIR"/>
              <xsd:enumeration value="VDR_INFOLGX_RPR"/>
              <xsd:enumeration value="VDR_INTRMEC_RPR"/>
              <xsd:enumeration value="VDR_ISI_REPAIR"/>
              <xsd:enumeration value="VDR_MBI"/>
              <xsd:enumeration value="VDR_MENDS"/>
              <xsd:enumeration value="VDR_MPS_TONER"/>
              <xsd:enumeration value="VDR_OBIS"/>
              <xsd:enumeration value="VDR_OCF"/>
              <xsd:enumeration value="VDR_PALM_REPAIR"/>
              <xsd:enumeration value="VDR_PHILIPS"/>
              <xsd:enumeration value="VDR_PICIS"/>
              <xsd:enumeration value="VDR_RMA"/>
              <xsd:enumeration value="VDR_SHARED_TECHNOLOGIES"/>
              <xsd:enumeration value="VDR_TELECOMFIELD_FOLLOWUP"/>
              <xsd:enumeration value="VDR_TELEPHONY"/>
              <xsd:enumeration value="VDR_TVR"/>
              <xsd:enumeration value="VDR_VERIZON"/>
              <xsd:enumeration value="VDR_WLM_TRUST"/>
              <xsd:enumeration value="VDR_ZEBRA_RPR"/>
              <xsd:enumeration value="VENDORCLEAR"/>
              <xsd:enumeration value="VERGENCE"/>
              <xsd:enumeration value="VMS"/>
              <xsd:enumeration value="VNA_SUPPORT"/>
              <xsd:enumeration value="VOCERA_SECURE_MSG"/>
              <xsd:enumeration value="VOICE_WAVE"/>
              <xsd:enumeration value="VOICEMAX"/>
              <xsd:enumeration value="VOICEWAVE"/>
              <xsd:enumeration value="VOLGISTICS"/>
              <xsd:enumeration value="VOLUNTEER_WORKS"/>
              <xsd:enumeration value="WEB_FORM_BUILDER"/>
              <xsd:enumeration value="WEB_PAGING"/>
              <xsd:enumeration value="WEBCONTROL"/>
              <xsd:enumeration value="WEBMD_ASP"/>
              <xsd:enumeration value="WEBMEDX"/>
              <xsd:enumeration value="WELLSOURCE"/>
              <xsd:enumeration value="WINCODER"/>
              <xsd:enumeration value="WMS"/>
              <xsd:enumeration value="WORKDAY"/>
              <xsd:enumeration value="XCELERA"/>
              <xsd:enumeration value="XIM"/>
              <xsd:enumeration value="YAMMER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7f6efb-9b7f-4f10-aed5-f0b9648f87bb" elementFormDefault="qualified">
    <xsd:import namespace="http://schemas.microsoft.com/office/2006/documentManagement/types"/>
    <xsd:import namespace="http://schemas.microsoft.com/office/infopath/2007/PartnerControls"/>
    <xsd:element name="Primary_x0020_Analyst_x0028_s_x0029__x002f_Group" ma:index="4" nillable="true" ma:displayName="Primary Analyst/Team" ma:list="UserInfo" ma:SearchPeopleOnly="false" ma:SharePointGroup="0" ma:internalName="Primary_x0020_Analyst_x0028_s_x0029__x002F_Group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econdary_x0020_Analyst_x0028_s_x0029__x002f_Group" ma:index="5" nillable="true" ma:displayName="Secondary Analyst/Team" ma:list="UserInfo" ma:SearchPeopleOnly="false" ma:SharePointGroup="0" ma:internalName="Secondary_x0020_Analyst_x0028_s_x0029__x002F_Group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ystem_x0020_Type" ma:index="6" nillable="true" ma:displayName="System Type" ma:list="{f3ff0301-3f92-44d4-8a85-e3fc7d7db975}" ma:internalName="System_x0020_Type" ma:showField="Title" ma:web="ba7f6efb-9b7f-4f10-aed5-f0b9648f87bb">
      <xsd:simpleType>
        <xsd:restriction base="dms:Lookup"/>
      </xsd:simpleType>
    </xsd:element>
    <xsd:element name="Criticality" ma:index="7" nillable="true" ma:displayName="Criticality" ma:format="Dropdown" ma:internalName="Criticality">
      <xsd:simpleType>
        <xsd:restriction base="dms:Choice">
          <xsd:enumeration value="Business Hours"/>
          <xsd:enumeration value="24/7"/>
        </xsd:restriction>
      </xsd:simpleType>
    </xsd:element>
    <xsd:element name="Next_x0020_Review_x0020_Date" ma:index="10" nillable="true" ma:displayName="Next Review Date" ma:description="The next date this document should be reviewed (default is 6 months from today)." ma:format="DateOnly" ma:internalName="Next_x0020_Review_x0020_Date" ma:readOnly="false">
      <xsd:simpleType>
        <xsd:restriction base="dms:DateTime"/>
      </xsd:simpleType>
    </xsd:element>
    <xsd:element name="Expiration1" ma:index="11" nillable="true" ma:displayName="Expiration" ma:description="The earliest date this document can be archived/deleted." ma:format="DateOnly" ma:internalName="Expiration1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8" ma:displayName="Author"/>
        <xsd:element ref="dcterms:created" minOccurs="0" maxOccurs="1"/>
        <xsd:element ref="dc:identifier" minOccurs="0" maxOccurs="1"/>
        <xsd:element name="contentType" minOccurs="0" maxOccurs="1" type="xsd:string" ma:index="1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 ma:index="9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ystem_x0020_Type xmlns="ba7f6efb-9b7f-4f10-aed5-f0b9648f87bb" xsi:nil="true"/>
    <Next_x0020_Review_x0020_Date xmlns="ba7f6efb-9b7f-4f10-aed5-f0b9648f87bb" xsi:nil="true"/>
    <Application_x0020__x0028_temp_x0029_ xmlns="130e0593-5292-4fa7-b8ae-8ff45477badd" xsi:nil="true"/>
    <HEAT_x0020_Group_x0020__x0028_temp_x0029_ xmlns="130e0593-5292-4fa7-b8ae-8ff45477badd" xsi:nil="true"/>
    <Criticality xmlns="ba7f6efb-9b7f-4f10-aed5-f0b9648f87bb" xsi:nil="true"/>
    <Expiration1 xmlns="ba7f6efb-9b7f-4f10-aed5-f0b9648f87bb" xsi:nil="true"/>
    <Primary_x0020_Analyst_x0028_s_x0029__x002f_Group xmlns="ba7f6efb-9b7f-4f10-aed5-f0b9648f87bb">
      <UserInfo>
        <DisplayName/>
        <AccountId xsi:nil="true"/>
        <AccountType/>
      </UserInfo>
    </Primary_x0020_Analyst_x0028_s_x0029__x002f_Group>
    <Secondary_x0020_Analyst_x0028_s_x0029__x002f_Group xmlns="ba7f6efb-9b7f-4f10-aed5-f0b9648f87bb">
      <UserInfo>
        <DisplayName/>
        <AccountId xsi:nil="true"/>
        <AccountType/>
      </UserInfo>
    </Secondary_x0020_Analyst_x0028_s_x0029__x002f_Group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3BA9868-9A99-48BF-BB9C-D593A8AF57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0e0593-5292-4fa7-b8ae-8ff45477badd"/>
    <ds:schemaRef ds:uri="ba7f6efb-9b7f-4f10-aed5-f0b9648f87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779893C-D3D2-49EB-91BE-3E42B0FF82D8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2A6479CA-63C8-47E9-823C-DE5BC108D95C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ba7f6efb-9b7f-4f10-aed5-f0b9648f87bb"/>
    <ds:schemaRef ds:uri="http://schemas.openxmlformats.org/package/2006/metadata/core-properties"/>
    <ds:schemaRef ds:uri="130e0593-5292-4fa7-b8ae-8ff45477badd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1F9CA799-B66F-4004-A705-E1B8E752709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135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1_Austin</vt:lpstr>
      <vt:lpstr>Asthma Best Practice Documentation When clinically relevant, please include the specificity outlined below</vt:lpstr>
      <vt:lpstr>Asthma Best Practice Documentation Example </vt:lpstr>
    </vt:vector>
  </TitlesOfParts>
  <Company>Christiana Care Health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Asthma Best Practice Documentation</dc:title>
  <dc:creator>Brannen, Gerald R</dc:creator>
  <cp:lastModifiedBy>Frosch, Karen L.</cp:lastModifiedBy>
  <cp:revision>5</cp:revision>
  <dcterms:created xsi:type="dcterms:W3CDTF">2015-08-14T18:43:38Z</dcterms:created>
  <dcterms:modified xsi:type="dcterms:W3CDTF">2015-08-21T14:43:26Z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0x0101009871527210460F40848DCA13FD2FB61D00AD6EC1A2CCBFD848BC8B5C369996C50B</vt:lpwstr>
  </property>
</Properties>
</file>