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14400"/>
            <a:ext cx="7024744" cy="5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Cardiac Dysrhythmias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r>
              <a:rPr lang="en-US" sz="1800" b="0" dirty="0"/>
              <a:t>When clinically relevant, please include the specificity outlined below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524000"/>
            <a:ext cx="6777317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Atrial Fibrillation</a:t>
            </a:r>
          </a:p>
          <a:p>
            <a:pPr lvl="2"/>
            <a:r>
              <a:rPr lang="en-US" dirty="0"/>
              <a:t>Paroxysmal</a:t>
            </a:r>
          </a:p>
          <a:p>
            <a:pPr lvl="2"/>
            <a:r>
              <a:rPr lang="en-US" dirty="0"/>
              <a:t>Persistent</a:t>
            </a:r>
          </a:p>
          <a:p>
            <a:pPr lvl="2"/>
            <a:r>
              <a:rPr lang="en-US" dirty="0"/>
              <a:t>Permanent or Chronic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Post op</a:t>
            </a:r>
          </a:p>
          <a:p>
            <a:r>
              <a:rPr lang="en-US" dirty="0"/>
              <a:t>Atrial Flutter</a:t>
            </a:r>
          </a:p>
          <a:p>
            <a:pPr lvl="2"/>
            <a:r>
              <a:rPr lang="en-US" sz="1800" dirty="0"/>
              <a:t>Typical or Type I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Atypical or Type II</a:t>
            </a:r>
          </a:p>
          <a:p>
            <a:r>
              <a:rPr lang="en-US" dirty="0"/>
              <a:t>Tachycardia - If paroxysmal, further specify</a:t>
            </a:r>
          </a:p>
          <a:p>
            <a:pPr lvl="2"/>
            <a:r>
              <a:rPr lang="en-US" dirty="0"/>
              <a:t>Re-entry ventricular</a:t>
            </a:r>
          </a:p>
          <a:p>
            <a:pPr lvl="2"/>
            <a:r>
              <a:rPr lang="en-US" dirty="0"/>
              <a:t>Supraventricular</a:t>
            </a:r>
          </a:p>
          <a:p>
            <a:pPr lvl="2"/>
            <a:r>
              <a:rPr lang="en-US" dirty="0"/>
              <a:t>Ventricular</a:t>
            </a:r>
          </a:p>
          <a:p>
            <a:pPr lvl="2"/>
            <a:r>
              <a:rPr lang="en-US" dirty="0"/>
              <a:t>Unspecified</a:t>
            </a:r>
          </a:p>
          <a:p>
            <a:endParaRPr lang="en-US" sz="2000" dirty="0"/>
          </a:p>
        </p:txBody>
      </p:sp>
      <p:sp>
        <p:nvSpPr>
          <p:cNvPr id="6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200" b="1" dirty="0" err="1" smtClean="0">
                <a:solidFill>
                  <a:prstClr val="black"/>
                </a:solidFill>
              </a:rPr>
              <a:t>Menei</a:t>
            </a:r>
            <a:r>
              <a:rPr lang="en-US" sz="12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330460-FE4B-4AEB-822D-B7114064E371}">
  <ds:schemaRefs>
    <ds:schemaRef ds:uri="http://schemas.microsoft.com/office/2006/documentManagement/types"/>
    <ds:schemaRef ds:uri="http://www.w3.org/XML/1998/namespace"/>
    <ds:schemaRef ds:uri="ba7f6efb-9b7f-4f10-aed5-f0b9648f87bb"/>
    <ds:schemaRef ds:uri="http://schemas.microsoft.com/office/2006/metadata/properties"/>
    <ds:schemaRef ds:uri="http://schemas.openxmlformats.org/package/2006/metadata/core-properties"/>
    <ds:schemaRef ds:uri="130e0593-5292-4fa7-b8ae-8ff45477badd"/>
    <ds:schemaRef ds:uri="http://schemas.microsoft.com/office/infopath/2007/PartnerControls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F21D82D-47A2-4368-ACA9-D20656368D0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183EBA2-1428-43E4-88BC-8B731986A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C782BC-5B78-4A80-9E6A-1A8D54AE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1_Austin</vt:lpstr>
      <vt:lpstr>Cardiac Dysrhythmias Best Practice Documentation When clinically relevant, please include the specificity outlined below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9</cp:revision>
  <dcterms:created xsi:type="dcterms:W3CDTF">2015-08-14T18:43:38Z</dcterms:created>
  <dcterms:modified xsi:type="dcterms:W3CDTF">2015-09-01T18:08:13Z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