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9/14/2015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9/14/2015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2474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Cardiomyopathy</a:t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524000"/>
            <a:ext cx="6777317" cy="3886200"/>
          </a:xfrm>
        </p:spPr>
        <p:txBody>
          <a:bodyPr>
            <a:normAutofit fontScale="77500" lnSpcReduction="20000"/>
          </a:bodyPr>
          <a:lstStyle/>
          <a:p>
            <a:pPr marL="68580" indent="0">
              <a:spcAft>
                <a:spcPts val="1200"/>
              </a:spcAft>
              <a:buNone/>
            </a:pPr>
            <a:r>
              <a:rPr lang="en-US" sz="2300" dirty="0"/>
              <a:t>Cardiomyopathy can have a host of underlying causes.  Best practice documentation is to specify the cause of the cardiomyopathy.</a:t>
            </a:r>
          </a:p>
          <a:p>
            <a:r>
              <a:rPr lang="en-US" sz="2000" dirty="0"/>
              <a:t>Ischemic</a:t>
            </a:r>
          </a:p>
          <a:p>
            <a:r>
              <a:rPr lang="en-US" sz="2000" dirty="0"/>
              <a:t>Primary</a:t>
            </a:r>
          </a:p>
          <a:p>
            <a:r>
              <a:rPr lang="en-US" sz="2000" dirty="0"/>
              <a:t>Dilated</a:t>
            </a:r>
          </a:p>
          <a:p>
            <a:r>
              <a:rPr lang="en-US" sz="2000" dirty="0"/>
              <a:t>Obstructive hypertrophic</a:t>
            </a:r>
          </a:p>
          <a:p>
            <a:r>
              <a:rPr lang="en-US" sz="2000" dirty="0"/>
              <a:t>Nonobstructive hypertrophic</a:t>
            </a:r>
          </a:p>
          <a:p>
            <a:r>
              <a:rPr lang="en-US" sz="2000" dirty="0"/>
              <a:t>Endomyocardial</a:t>
            </a:r>
          </a:p>
          <a:p>
            <a:r>
              <a:rPr lang="en-US" sz="2000" dirty="0"/>
              <a:t>Takotsubo (clarify with or without MI)</a:t>
            </a:r>
          </a:p>
          <a:p>
            <a:r>
              <a:rPr lang="en-US" sz="2000" dirty="0"/>
              <a:t>Restrictive or Constrictive</a:t>
            </a:r>
          </a:p>
          <a:p>
            <a:r>
              <a:rPr lang="en-US" sz="2000" dirty="0"/>
              <a:t>Alcoholic</a:t>
            </a:r>
          </a:p>
          <a:p>
            <a:r>
              <a:rPr lang="en-US" sz="2000" dirty="0"/>
              <a:t>Due to drug or other external agent</a:t>
            </a:r>
          </a:p>
          <a:p>
            <a:r>
              <a:rPr lang="en-US" sz="2000" dirty="0" smtClean="0"/>
              <a:t>Associated </a:t>
            </a:r>
            <a:r>
              <a:rPr lang="en-US" sz="2000" dirty="0"/>
              <a:t>with other disease – specify disease (such as amyloidosis, etc.</a:t>
            </a:r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26231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Cardiomyopathy Documentation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b="1" dirty="0" smtClean="0"/>
              <a:t>Insufficient Documentation</a:t>
            </a:r>
          </a:p>
          <a:p>
            <a:pPr marL="68580" indent="0">
              <a:buNone/>
            </a:pP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Patient admitted with CHF/CMP.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660648" cy="3493008"/>
          </a:xfrm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900" b="1" dirty="0" smtClean="0"/>
              <a:t>Best </a:t>
            </a:r>
            <a:r>
              <a:rPr lang="en-US" sz="1900" b="1" dirty="0"/>
              <a:t>Practice </a:t>
            </a:r>
            <a:r>
              <a:rPr lang="en-US" sz="1900" b="1" dirty="0" smtClean="0"/>
              <a:t>Documentation</a:t>
            </a:r>
          </a:p>
          <a:p>
            <a:pPr marL="68580" indent="0">
              <a:buNone/>
            </a:pPr>
            <a:r>
              <a:rPr lang="en-US" sz="1900" b="1" dirty="0" smtClean="0"/>
              <a:t> </a:t>
            </a:r>
          </a:p>
          <a:p>
            <a:r>
              <a:rPr lang="en-US" sz="1800" dirty="0" smtClean="0"/>
              <a:t>Patient </a:t>
            </a:r>
            <a:r>
              <a:rPr lang="en-US" sz="1800" dirty="0"/>
              <a:t>admitted with </a:t>
            </a:r>
            <a:r>
              <a:rPr lang="en-US" sz="1800" b="1" dirty="0"/>
              <a:t>acute </a:t>
            </a:r>
            <a:r>
              <a:rPr lang="en-US" sz="1800" b="1" dirty="0" smtClean="0"/>
              <a:t>systolic </a:t>
            </a:r>
            <a:r>
              <a:rPr lang="en-US" sz="1800" dirty="0" smtClean="0"/>
              <a:t>CHF/ </a:t>
            </a:r>
            <a:r>
              <a:rPr lang="en-US" sz="1800" b="1" dirty="0" smtClean="0"/>
              <a:t>ischemic </a:t>
            </a:r>
            <a:r>
              <a:rPr lang="en-US" sz="1800" dirty="0" smtClean="0"/>
              <a:t>cardiomyopathy.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2805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2330460-FE4B-4AEB-822D-B7114064E371}">
  <ds:schemaRefs>
    <ds:schemaRef ds:uri="http://schemas.microsoft.com/office/infopath/2007/PartnerControls"/>
    <ds:schemaRef ds:uri="ba7f6efb-9b7f-4f10-aed5-f0b9648f87bb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30e0593-5292-4fa7-b8ae-8ff45477badd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Cardiomyopathy Best Practice Documentation </vt:lpstr>
      <vt:lpstr>Cardiomyopathy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8</cp:revision>
  <dcterms:created xsi:type="dcterms:W3CDTF">2015-08-14T18:43:38Z</dcterms:created>
  <dcterms:modified xsi:type="dcterms:W3CDTF">2015-09-14T12:18:11Z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