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98A4C-E806-4F61-AEBE-8DDEB55F1455}" type="datetimeFigureOut">
              <a:rPr lang="en-US" smtClean="0"/>
              <a:t>8/4/2015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A17F5-8D30-411C-BE9F-6EDB0286F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37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/>
              <a:pPr/>
              <a:t>8/4/2015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04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65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57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33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25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6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80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475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25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072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DCBA6-01D5-45BC-82C4-8C57D063C924}" type="datetimeFigureOut">
              <a:rPr lang="en-US" smtClean="0">
                <a:solidFill>
                  <a:srgbClr val="ACCBF9"/>
                </a:solidFill>
              </a:rPr>
              <a:pPr/>
              <a:t>8/4/2015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CF9B5-E247-4049-97D9-8791F95C9C9E}" type="slidenum">
              <a:rPr lang="en-US" smtClean="0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4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BDCBA6-01D5-45BC-82C4-8C57D063C924}" type="datetimeFigureOut">
              <a:rPr lang="en-US" smtClean="0">
                <a:solidFill>
                  <a:srgbClr val="242852"/>
                </a:solidFill>
              </a:rPr>
              <a:pPr/>
              <a:t>8/4/2015</a:t>
            </a:fld>
            <a:endParaRPr lang="en-US" dirty="0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6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Skin </a:t>
            </a:r>
            <a:r>
              <a:rPr lang="en-US" sz="3600" b="1" dirty="0"/>
              <a:t>Ulcer </a:t>
            </a:r>
            <a:r>
              <a:rPr lang="en-US" sz="2200" dirty="0"/>
              <a:t>(excluding Pressure Ulcers</a:t>
            </a:r>
            <a:r>
              <a:rPr lang="en-US" sz="2200" dirty="0" smtClean="0"/>
              <a:t>)</a:t>
            </a:r>
            <a:r>
              <a:rPr lang="en-US" sz="2200" b="1" cap="none" dirty="0" smtClean="0"/>
              <a:t/>
            </a:r>
            <a:br>
              <a:rPr lang="en-US" sz="2200" b="1" cap="none" dirty="0" smtClean="0"/>
            </a:br>
            <a:r>
              <a:rPr lang="en-US" sz="2700" dirty="0">
                <a:solidFill>
                  <a:schemeClr val="tx2"/>
                </a:solidFill>
              </a:rPr>
              <a:t>Best Practice Documentation</a:t>
            </a:r>
            <a:endParaRPr lang="en-US" sz="3800" b="1" cap="none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43492" y="1600200"/>
            <a:ext cx="7033708" cy="4124236"/>
          </a:xfrm>
        </p:spPr>
        <p:txBody>
          <a:bodyPr>
            <a:noAutofit/>
          </a:bodyPr>
          <a:lstStyle/>
          <a:p>
            <a:r>
              <a:rPr lang="en-US" sz="1600" dirty="0"/>
              <a:t>Underlying Etiology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Diabetic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PAD/PVD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Venous stasis</a:t>
            </a:r>
          </a:p>
          <a:p>
            <a:r>
              <a:rPr lang="en-US" sz="1600" dirty="0"/>
              <a:t>Associated Manifestations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Cellulitis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Gangrene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400" dirty="0"/>
              <a:t>Osteomyelitis (acute, chronic)</a:t>
            </a:r>
          </a:p>
          <a:p>
            <a:r>
              <a:rPr lang="en-US" sz="1600" dirty="0"/>
              <a:t>Depth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400" dirty="0"/>
              <a:t>Limited to skin breakdown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400" dirty="0"/>
              <a:t>With fat layer exposed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400" dirty="0"/>
              <a:t>With muscle necrosis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400" dirty="0"/>
              <a:t>With bone necrosis</a:t>
            </a:r>
          </a:p>
          <a:p>
            <a:r>
              <a:rPr lang="en-US" sz="1600" dirty="0"/>
              <a:t>Site / Location/Laterality</a:t>
            </a:r>
          </a:p>
          <a:p>
            <a:r>
              <a:rPr lang="en-US" sz="1600" dirty="0"/>
              <a:t>Present on Admission Status    </a:t>
            </a:r>
          </a:p>
          <a:p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209800" y="5724436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Contact the following for any documentation questions or concerns: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</a:t>
            </a:r>
            <a:r>
              <a:rPr lang="en-US" sz="1200" b="1" dirty="0" smtClean="0"/>
              <a:t>CDI: </a:t>
            </a:r>
            <a:r>
              <a:rPr lang="en-US" sz="1200" b="1" dirty="0" smtClean="0"/>
              <a:t>Shannon Menei  302-733-5973</a:t>
            </a:r>
          </a:p>
          <a:p>
            <a:r>
              <a:rPr lang="en-US" sz="1200" b="1" dirty="0"/>
              <a:t> </a:t>
            </a:r>
            <a:r>
              <a:rPr lang="en-US" sz="1200" b="1" dirty="0" smtClean="0"/>
              <a:t>         HIMS Coding: Kim Seery  302-733-1113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5397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Pressure Ulcer</a:t>
            </a:r>
            <a:r>
              <a:rPr lang="en-US" dirty="0"/>
              <a:t/>
            </a:r>
            <a:br>
              <a:rPr lang="en-US" dirty="0"/>
            </a:br>
            <a:r>
              <a:rPr lang="en-US" sz="3000" dirty="0">
                <a:solidFill>
                  <a:schemeClr val="tx2"/>
                </a:solidFill>
              </a:rPr>
              <a:t>Best Practice Documentation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2629347"/>
          </a:xfrm>
        </p:spPr>
        <p:txBody>
          <a:bodyPr>
            <a:normAutofit/>
          </a:bodyPr>
          <a:lstStyle/>
          <a:p>
            <a:r>
              <a:rPr lang="en-US" sz="2000" dirty="0"/>
              <a:t>Site/Location/Laterality</a:t>
            </a:r>
          </a:p>
          <a:p>
            <a:r>
              <a:rPr lang="en-US" sz="2000" dirty="0"/>
              <a:t>Stage I-IV, Unstageable</a:t>
            </a:r>
          </a:p>
          <a:p>
            <a:r>
              <a:rPr lang="en-US" sz="2000" dirty="0"/>
              <a:t>Associated Manifestations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Cellulitis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Gangrene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/>
              <a:t>Osteomyelitis (acute/chronic</a:t>
            </a:r>
            <a:r>
              <a:rPr lang="en-US" sz="2000" dirty="0" smtClean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 smtClean="0"/>
              <a:t>Present </a:t>
            </a:r>
            <a:r>
              <a:rPr lang="en-US" sz="2000" dirty="0"/>
              <a:t>on Admission Status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50292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3200" y="5398531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b="1" dirty="0">
                <a:solidFill>
                  <a:prstClr val="black"/>
                </a:solidFill>
              </a:rPr>
              <a:t>Contact the following for any documentation questions or concerns:</a:t>
            </a:r>
          </a:p>
          <a:p>
            <a:pPr lvl="0"/>
            <a:r>
              <a:rPr lang="en-US" sz="1200" b="1" dirty="0">
                <a:solidFill>
                  <a:prstClr val="black"/>
                </a:solidFill>
              </a:rPr>
              <a:t>          CDI: Shannon Menei  302-733-5973</a:t>
            </a:r>
          </a:p>
          <a:p>
            <a:pPr lvl="0"/>
            <a:r>
              <a:rPr lang="en-US" sz="1200" b="1" dirty="0">
                <a:solidFill>
                  <a:prstClr val="black"/>
                </a:solidFill>
              </a:rPr>
              <a:t>          HIMS Coding: Kim Seery  302-733-1113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241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110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Skin Ulcer (excluding Pressure Ulcers) Best Practice Documentation</vt:lpstr>
      <vt:lpstr>Pressure Ulcer Best Practice Documentation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Seizures Best Practice Documentation</dc:title>
  <dc:creator>Frosch, Karen L.</dc:creator>
  <cp:lastModifiedBy>Frosch, Karen L.</cp:lastModifiedBy>
  <cp:revision>8</cp:revision>
  <dcterms:created xsi:type="dcterms:W3CDTF">2015-07-28T15:56:35Z</dcterms:created>
  <dcterms:modified xsi:type="dcterms:W3CDTF">2015-08-04T18:07:41Z</dcterms:modified>
</cp:coreProperties>
</file>